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35" r:id="rId1"/>
  </p:sldMasterIdLst>
  <p:notesMasterIdLst>
    <p:notesMasterId r:id="rId10"/>
  </p:notesMasterIdLst>
  <p:sldIdLst>
    <p:sldId id="256" r:id="rId2"/>
    <p:sldId id="258" r:id="rId3"/>
    <p:sldId id="266" r:id="rId4"/>
    <p:sldId id="265" r:id="rId5"/>
    <p:sldId id="278" r:id="rId6"/>
    <p:sldId id="310" r:id="rId7"/>
    <p:sldId id="311" r:id="rId8"/>
    <p:sldId id="297" r:id="rId9"/>
  </p:sldIdLst>
  <p:sldSz cx="12192000" cy="6858000"/>
  <p:notesSz cx="6858000" cy="9144000"/>
  <p:embeddedFontLs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Trebuchet MS" panose="020B0703020202090204" pitchFamily="34" charset="0"/>
      <p:regular r:id="rId15"/>
      <p:bold r:id="rId16"/>
      <p:italic r:id="rId17"/>
      <p:boldItalic r:id="rId18"/>
    </p:embeddedFont>
    <p:embeddedFont>
      <p:font typeface="Wingdings 3" pitchFamily="2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zEAEnvuUbVDX98u5zXioXHkTQ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A0260A-4773-42DE-997C-5A49EA0FDE45}">
  <a:tblStyle styleId="{13A0260A-4773-42DE-997C-5A49EA0FDE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1"/>
    <p:restoredTop sz="92197"/>
  </p:normalViewPr>
  <p:slideViewPr>
    <p:cSldViewPr snapToGrid="0">
      <p:cViewPr>
        <p:scale>
          <a:sx n="105" d="100"/>
          <a:sy n="105" d="100"/>
        </p:scale>
        <p:origin x="144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A9C0F-43BB-4A86-9602-0B6BD6DC67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C8D831-2312-431C-83A7-B538A9DEACD0}">
      <dgm:prSet phldrT="[Text]"/>
      <dgm:spPr/>
      <dgm:t>
        <a:bodyPr/>
        <a:lstStyle/>
        <a:p>
          <a:r>
            <a:rPr lang="en-GB" dirty="0"/>
            <a:t>Biosphere</a:t>
          </a:r>
        </a:p>
      </dgm:t>
    </dgm:pt>
    <dgm:pt modelId="{79EB09CD-BD0B-421A-A358-DCAB2EDF11B9}" type="parTrans" cxnId="{151F7414-026E-4E60-B850-C77BB1AC7B54}">
      <dgm:prSet/>
      <dgm:spPr/>
      <dgm:t>
        <a:bodyPr/>
        <a:lstStyle/>
        <a:p>
          <a:endParaRPr lang="en-GB"/>
        </a:p>
      </dgm:t>
    </dgm:pt>
    <dgm:pt modelId="{E0F60272-358D-45D8-B0FF-4CF000108062}" type="sibTrans" cxnId="{151F7414-026E-4E60-B850-C77BB1AC7B54}">
      <dgm:prSet/>
      <dgm:spPr/>
      <dgm:t>
        <a:bodyPr/>
        <a:lstStyle/>
        <a:p>
          <a:endParaRPr lang="en-GB"/>
        </a:p>
      </dgm:t>
    </dgm:pt>
    <dgm:pt modelId="{792627CE-2075-4493-8A3D-FA701586F901}">
      <dgm:prSet phldrT="[Text]"/>
      <dgm:spPr/>
      <dgm:t>
        <a:bodyPr/>
        <a:lstStyle/>
        <a:p>
          <a:r>
            <a:rPr lang="en-GB" dirty="0"/>
            <a:t>Mission Zero 2040</a:t>
          </a:r>
        </a:p>
      </dgm:t>
    </dgm:pt>
    <dgm:pt modelId="{F91BB803-DF90-480C-9F30-14962F9FEA10}" type="parTrans" cxnId="{770F89BA-FABD-4897-A1A0-DEA6718463AB}">
      <dgm:prSet/>
      <dgm:spPr/>
      <dgm:t>
        <a:bodyPr/>
        <a:lstStyle/>
        <a:p>
          <a:endParaRPr lang="en-GB"/>
        </a:p>
      </dgm:t>
    </dgm:pt>
    <dgm:pt modelId="{7B7C5639-9E01-49CB-B056-0DE85D55CBA2}" type="sibTrans" cxnId="{770F89BA-FABD-4897-A1A0-DEA6718463AB}">
      <dgm:prSet/>
      <dgm:spPr/>
      <dgm:t>
        <a:bodyPr/>
        <a:lstStyle/>
        <a:p>
          <a:endParaRPr lang="en-GB"/>
        </a:p>
      </dgm:t>
    </dgm:pt>
    <dgm:pt modelId="{B96F1D7B-4F02-4F60-B0AB-ED997A012CD4}">
      <dgm:prSet phldrT="[Text]"/>
      <dgm:spPr/>
      <dgm:t>
        <a:bodyPr/>
        <a:lstStyle/>
        <a:p>
          <a:r>
            <a:rPr lang="en-GB" dirty="0"/>
            <a:t>Land</a:t>
          </a:r>
          <a:r>
            <a:rPr lang="en-GB" baseline="0" dirty="0"/>
            <a:t> Use Framework</a:t>
          </a:r>
          <a:endParaRPr lang="en-GB" dirty="0"/>
        </a:p>
      </dgm:t>
    </dgm:pt>
    <dgm:pt modelId="{C11CE4A7-BA2C-49EF-8687-5FE4139F8B9A}" type="parTrans" cxnId="{65B64804-960E-41C6-9819-692967C320AB}">
      <dgm:prSet/>
      <dgm:spPr/>
      <dgm:t>
        <a:bodyPr/>
        <a:lstStyle/>
        <a:p>
          <a:endParaRPr lang="en-GB"/>
        </a:p>
      </dgm:t>
    </dgm:pt>
    <dgm:pt modelId="{5F6FEB11-C3AD-44EB-953E-72518B98F741}" type="sibTrans" cxnId="{65B64804-960E-41C6-9819-692967C320AB}">
      <dgm:prSet/>
      <dgm:spPr/>
      <dgm:t>
        <a:bodyPr/>
        <a:lstStyle/>
        <a:p>
          <a:endParaRPr lang="en-GB"/>
        </a:p>
      </dgm:t>
    </dgm:pt>
    <dgm:pt modelId="{D703911C-43DF-4184-B8D7-052D1C2D5AE6}">
      <dgm:prSet phldrT="[Text]"/>
      <dgm:spPr/>
      <dgm:t>
        <a:bodyPr/>
        <a:lstStyle/>
        <a:p>
          <a:r>
            <a:rPr lang="en-GB" b="0" i="0" u="none" dirty="0"/>
            <a:t>Unique and diverse ecosystems, celebrating the local endeavours to live harmoniously within them.</a:t>
          </a:r>
          <a:endParaRPr lang="en-GB" dirty="0"/>
        </a:p>
      </dgm:t>
    </dgm:pt>
    <dgm:pt modelId="{988D65E5-A77C-4919-944C-C1EC60DC2271}" type="parTrans" cxnId="{B0356756-1AD8-43D8-B113-21C772A104B3}">
      <dgm:prSet/>
      <dgm:spPr/>
      <dgm:t>
        <a:bodyPr/>
        <a:lstStyle/>
        <a:p>
          <a:endParaRPr lang="en-GB"/>
        </a:p>
      </dgm:t>
    </dgm:pt>
    <dgm:pt modelId="{40CEAA05-6BB2-40F9-B393-4E24A2DD4CFE}" type="sibTrans" cxnId="{B0356756-1AD8-43D8-B113-21C772A104B3}">
      <dgm:prSet/>
      <dgm:spPr/>
      <dgm:t>
        <a:bodyPr/>
        <a:lstStyle/>
        <a:p>
          <a:endParaRPr lang="en-GB"/>
        </a:p>
      </dgm:t>
    </dgm:pt>
    <dgm:pt modelId="{55E29D49-5DE2-4D50-A401-979F6CFF0A21}">
      <dgm:prSet phldrT="[Text]"/>
      <dgm:spPr/>
      <dgm:t>
        <a:bodyPr/>
        <a:lstStyle/>
        <a:p>
          <a:r>
            <a:rPr lang="en-GB" dirty="0"/>
            <a:t>Net zero by 2040, with no more than 15% offset.</a:t>
          </a:r>
        </a:p>
      </dgm:t>
    </dgm:pt>
    <dgm:pt modelId="{115A4D28-19B1-452F-92D5-30F66B3A9450}" type="parTrans" cxnId="{81065EBA-8C33-4C94-B142-FB02866E3D14}">
      <dgm:prSet/>
      <dgm:spPr/>
      <dgm:t>
        <a:bodyPr/>
        <a:lstStyle/>
        <a:p>
          <a:endParaRPr lang="en-GB"/>
        </a:p>
      </dgm:t>
    </dgm:pt>
    <dgm:pt modelId="{834170ED-99B3-4959-B053-6F2FFEC70717}" type="sibTrans" cxnId="{81065EBA-8C33-4C94-B142-FB02866E3D14}">
      <dgm:prSet/>
      <dgm:spPr/>
      <dgm:t>
        <a:bodyPr/>
        <a:lstStyle/>
        <a:p>
          <a:endParaRPr lang="en-GB"/>
        </a:p>
      </dgm:t>
    </dgm:pt>
    <dgm:pt modelId="{756D7DB3-AF48-EC4C-B105-B93BEA35AEF8}">
      <dgm:prSet phldrT="[Text]"/>
      <dgm:spPr/>
      <dgm:t>
        <a:bodyPr/>
        <a:lstStyle/>
        <a:p>
          <a:r>
            <a:rPr lang="en-GB" b="0" i="0" u="none" dirty="0"/>
            <a:t>Improving the relationship between people and their local environment. </a:t>
          </a:r>
          <a:endParaRPr lang="en-GB" dirty="0"/>
        </a:p>
      </dgm:t>
    </dgm:pt>
    <dgm:pt modelId="{89A51897-B2EA-FD40-A7D4-2800CBFC997E}" type="parTrans" cxnId="{73BFA25E-ACC1-C84A-9339-5C511CA696C5}">
      <dgm:prSet/>
      <dgm:spPr/>
      <dgm:t>
        <a:bodyPr/>
        <a:lstStyle/>
        <a:p>
          <a:endParaRPr lang="en-US"/>
        </a:p>
      </dgm:t>
    </dgm:pt>
    <dgm:pt modelId="{765C600A-880A-1340-A8F4-DF070C9445E8}" type="sibTrans" cxnId="{73BFA25E-ACC1-C84A-9339-5C511CA696C5}">
      <dgm:prSet/>
      <dgm:spPr/>
      <dgm:t>
        <a:bodyPr/>
        <a:lstStyle/>
        <a:p>
          <a:endParaRPr lang="en-US"/>
        </a:p>
      </dgm:t>
    </dgm:pt>
    <dgm:pt modelId="{08D7AC30-9F29-704A-AAD2-2B6C92EF01F0}">
      <dgm:prSet phldrT="[Text]"/>
      <dgm:spPr/>
      <dgm:t>
        <a:bodyPr/>
        <a:lstStyle/>
        <a:p>
          <a:r>
            <a:rPr lang="en-GB" b="0" i="0" u="none" dirty="0"/>
            <a:t>Sustainable social and economic development.</a:t>
          </a:r>
          <a:endParaRPr lang="en-GB" dirty="0"/>
        </a:p>
      </dgm:t>
    </dgm:pt>
    <dgm:pt modelId="{E6383785-3ACA-874C-AA6B-51213421A2BE}" type="parTrans" cxnId="{0A1BF7DC-F23C-5646-98D0-5271F9826025}">
      <dgm:prSet/>
      <dgm:spPr/>
      <dgm:t>
        <a:bodyPr/>
        <a:lstStyle/>
        <a:p>
          <a:endParaRPr lang="en-US"/>
        </a:p>
      </dgm:t>
    </dgm:pt>
    <dgm:pt modelId="{F1A3EB6F-6383-F945-90FF-31B4B19EA3AB}" type="sibTrans" cxnId="{0A1BF7DC-F23C-5646-98D0-5271F9826025}">
      <dgm:prSet/>
      <dgm:spPr/>
      <dgm:t>
        <a:bodyPr/>
        <a:lstStyle/>
        <a:p>
          <a:endParaRPr lang="en-US"/>
        </a:p>
      </dgm:t>
    </dgm:pt>
    <dgm:pt modelId="{59864294-5A57-254A-86E4-8A50009A2E32}">
      <dgm:prSet phldrT="[Text]"/>
      <dgm:spPr/>
      <dgm:t>
        <a:bodyPr/>
        <a:lstStyle/>
        <a:p>
          <a:r>
            <a:rPr lang="en-GB" dirty="0"/>
            <a:t>Equal consideration for Wellbeing, Ecology and Climate. </a:t>
          </a:r>
        </a:p>
      </dgm:t>
    </dgm:pt>
    <dgm:pt modelId="{A89FA61C-A41A-9D43-9B7B-D595EF69D6E3}" type="parTrans" cxnId="{C1A58E0C-E296-AA4B-B236-71DB1CF91D05}">
      <dgm:prSet/>
      <dgm:spPr/>
      <dgm:t>
        <a:bodyPr/>
        <a:lstStyle/>
        <a:p>
          <a:endParaRPr lang="en-US"/>
        </a:p>
      </dgm:t>
    </dgm:pt>
    <dgm:pt modelId="{181CF598-4CE1-8949-A12B-7EF65286E47B}" type="sibTrans" cxnId="{C1A58E0C-E296-AA4B-B236-71DB1CF91D05}">
      <dgm:prSet/>
      <dgm:spPr/>
      <dgm:t>
        <a:bodyPr/>
        <a:lstStyle/>
        <a:p>
          <a:endParaRPr lang="en-US"/>
        </a:p>
      </dgm:t>
    </dgm:pt>
    <dgm:pt modelId="{2420DD60-E6DB-E84B-846B-59D8D814B543}">
      <dgm:prSet phldrT="[Text]"/>
      <dgm:spPr/>
      <dgm:t>
        <a:bodyPr/>
        <a:lstStyle/>
        <a:p>
          <a:r>
            <a:rPr lang="en-GB" dirty="0"/>
            <a:t>A partnership between the council and Islanders.</a:t>
          </a:r>
        </a:p>
      </dgm:t>
    </dgm:pt>
    <dgm:pt modelId="{8385BE0E-6C9F-6A44-B110-4719E516ECA4}" type="parTrans" cxnId="{D5126C84-5240-4F49-BE76-AAD672A9767E}">
      <dgm:prSet/>
      <dgm:spPr/>
      <dgm:t>
        <a:bodyPr/>
        <a:lstStyle/>
        <a:p>
          <a:endParaRPr lang="en-US"/>
        </a:p>
      </dgm:t>
    </dgm:pt>
    <dgm:pt modelId="{787F4203-445A-E047-9E2D-CF4547385139}" type="sibTrans" cxnId="{D5126C84-5240-4F49-BE76-AAD672A9767E}">
      <dgm:prSet/>
      <dgm:spPr/>
      <dgm:t>
        <a:bodyPr/>
        <a:lstStyle/>
        <a:p>
          <a:endParaRPr lang="en-US"/>
        </a:p>
      </dgm:t>
    </dgm:pt>
    <dgm:pt modelId="{47EA458C-59DB-3044-8CAC-3374D265A74A}">
      <dgm:prSet phldrT="[Text]"/>
      <dgm:spPr/>
      <dgm:t>
        <a:bodyPr/>
        <a:lstStyle/>
        <a:p>
          <a:r>
            <a:rPr lang="en-GB" dirty="0"/>
            <a:t>Delivered through 10 independent Action Hubs.</a:t>
          </a:r>
        </a:p>
      </dgm:t>
    </dgm:pt>
    <dgm:pt modelId="{F79E8A96-0F8D-CF47-A317-2C649865E91B}" type="parTrans" cxnId="{272C4386-ACDC-D34D-B260-1903FF97E1A8}">
      <dgm:prSet/>
      <dgm:spPr/>
      <dgm:t>
        <a:bodyPr/>
        <a:lstStyle/>
        <a:p>
          <a:endParaRPr lang="en-US"/>
        </a:p>
      </dgm:t>
    </dgm:pt>
    <dgm:pt modelId="{75B10978-988E-A54B-B1F3-CABE42F2C760}" type="sibTrans" cxnId="{272C4386-ACDC-D34D-B260-1903FF97E1A8}">
      <dgm:prSet/>
      <dgm:spPr/>
      <dgm:t>
        <a:bodyPr/>
        <a:lstStyle/>
        <a:p>
          <a:endParaRPr lang="en-US"/>
        </a:p>
      </dgm:t>
    </dgm:pt>
    <dgm:pt modelId="{2034F968-F2C3-704B-8BEE-2D38FBA73339}">
      <dgm:prSet phldrT="[Text]"/>
      <dgm:spPr/>
      <dgm:t>
        <a:bodyPr/>
        <a:lstStyle/>
        <a:p>
          <a:r>
            <a:rPr lang="en-GB" dirty="0"/>
            <a:t>Agriculture is 30% of our footprint. </a:t>
          </a:r>
        </a:p>
      </dgm:t>
    </dgm:pt>
    <dgm:pt modelId="{3320963C-E219-EB42-BE73-CE1B5A353D29}" type="parTrans" cxnId="{47F0266A-C192-124B-84F0-831DEC993501}">
      <dgm:prSet/>
      <dgm:spPr/>
      <dgm:t>
        <a:bodyPr/>
        <a:lstStyle/>
        <a:p>
          <a:endParaRPr lang="en-US"/>
        </a:p>
      </dgm:t>
    </dgm:pt>
    <dgm:pt modelId="{E1A7C338-5B05-B64F-8777-F7D766E7086B}" type="sibTrans" cxnId="{47F0266A-C192-124B-84F0-831DEC993501}">
      <dgm:prSet/>
      <dgm:spPr/>
      <dgm:t>
        <a:bodyPr/>
        <a:lstStyle/>
        <a:p>
          <a:endParaRPr lang="en-US"/>
        </a:p>
      </dgm:t>
    </dgm:pt>
    <dgm:pt modelId="{8C5CD4FC-81B3-9141-AFBE-177D11BF2837}">
      <dgm:prSet phldrT="[Text]"/>
      <dgm:spPr/>
      <dgm:t>
        <a:bodyPr/>
        <a:lstStyle/>
        <a:p>
          <a:r>
            <a:rPr lang="en-GB" dirty="0"/>
            <a:t>strategic approach to resolving competing claims that arise over this precious and finite resource </a:t>
          </a:r>
        </a:p>
      </dgm:t>
    </dgm:pt>
    <dgm:pt modelId="{DF343D3E-9062-E34A-A2AD-DE2AEF11801C}" type="parTrans" cxnId="{7F0DDDA5-5C9A-7343-943D-003E24B71C3F}">
      <dgm:prSet/>
      <dgm:spPr/>
      <dgm:t>
        <a:bodyPr/>
        <a:lstStyle/>
        <a:p>
          <a:endParaRPr lang="en-US"/>
        </a:p>
      </dgm:t>
    </dgm:pt>
    <dgm:pt modelId="{F6D0FED7-5802-D745-A7B5-D9544DA75298}" type="sibTrans" cxnId="{7F0DDDA5-5C9A-7343-943D-003E24B71C3F}">
      <dgm:prSet/>
      <dgm:spPr/>
      <dgm:t>
        <a:bodyPr/>
        <a:lstStyle/>
        <a:p>
          <a:endParaRPr lang="en-US"/>
        </a:p>
      </dgm:t>
    </dgm:pt>
    <dgm:pt modelId="{E3E763E0-B4EE-9241-9F2A-8133027B8CB5}">
      <dgm:prSet phldrT="[Text]"/>
      <dgm:spPr/>
      <dgm:t>
        <a:bodyPr/>
        <a:lstStyle/>
        <a:p>
          <a:r>
            <a:rPr lang="en-GB" dirty="0"/>
            <a:t>Land that is  productive and ecologically resilient, supporting flourishing ecosystems and tackling climate change. </a:t>
          </a:r>
        </a:p>
      </dgm:t>
    </dgm:pt>
    <dgm:pt modelId="{60FDB633-4111-E64C-95B5-E9798540DA58}" type="parTrans" cxnId="{9F4A9A64-CA5E-F647-8FCC-F85EDB902C89}">
      <dgm:prSet/>
      <dgm:spPr/>
      <dgm:t>
        <a:bodyPr/>
        <a:lstStyle/>
        <a:p>
          <a:endParaRPr lang="en-US"/>
        </a:p>
      </dgm:t>
    </dgm:pt>
    <dgm:pt modelId="{225B08A0-0EEF-3644-95C1-511753E790E2}" type="sibTrans" cxnId="{9F4A9A64-CA5E-F647-8FCC-F85EDB902C89}">
      <dgm:prSet/>
      <dgm:spPr/>
      <dgm:t>
        <a:bodyPr/>
        <a:lstStyle/>
        <a:p>
          <a:endParaRPr lang="en-US"/>
        </a:p>
      </dgm:t>
    </dgm:pt>
    <dgm:pt modelId="{C5468182-6475-ED45-B472-27C3E2D8B72C}">
      <dgm:prSet phldrT="[Text]"/>
      <dgm:spPr/>
      <dgm:t>
        <a:bodyPr/>
        <a:lstStyle/>
        <a:p>
          <a:r>
            <a:rPr lang="en-GB" dirty="0"/>
            <a:t>Provide a forum to maximise the islands ability to attract transition funding and provide a framework for the Land Hub.</a:t>
          </a:r>
        </a:p>
      </dgm:t>
    </dgm:pt>
    <dgm:pt modelId="{80546269-7850-EC4B-B73F-E535AF5F26FB}" type="parTrans" cxnId="{A7B6CAFA-BF72-B946-A35B-50D583294BB8}">
      <dgm:prSet/>
      <dgm:spPr/>
      <dgm:t>
        <a:bodyPr/>
        <a:lstStyle/>
        <a:p>
          <a:endParaRPr lang="en-US"/>
        </a:p>
      </dgm:t>
    </dgm:pt>
    <dgm:pt modelId="{C1BE771C-F044-C146-9B55-6D55B31B239C}" type="sibTrans" cxnId="{A7B6CAFA-BF72-B946-A35B-50D583294BB8}">
      <dgm:prSet/>
      <dgm:spPr/>
      <dgm:t>
        <a:bodyPr/>
        <a:lstStyle/>
        <a:p>
          <a:endParaRPr lang="en-US"/>
        </a:p>
      </dgm:t>
    </dgm:pt>
    <dgm:pt modelId="{CB8A81E4-FB8C-E94A-8BE9-52C4BE1B12D8}">
      <dgm:prSet phldrT="[Text]"/>
      <dgm:spPr/>
      <dgm:t>
        <a:bodyPr/>
        <a:lstStyle/>
        <a:p>
          <a:r>
            <a:rPr lang="en-GB" dirty="0"/>
            <a:t>A Land Hub would ideally be</a:t>
          </a:r>
        </a:p>
      </dgm:t>
    </dgm:pt>
    <dgm:pt modelId="{10BA498C-0F81-7A45-A112-722FDB3485B4}" type="parTrans" cxnId="{ED981F05-B516-5540-B717-3795C896B8E8}">
      <dgm:prSet/>
      <dgm:spPr/>
    </dgm:pt>
    <dgm:pt modelId="{47202A5C-35EC-C24D-957E-7B287A0F0704}" type="sibTrans" cxnId="{ED981F05-B516-5540-B717-3795C896B8E8}">
      <dgm:prSet/>
      <dgm:spPr/>
    </dgm:pt>
    <dgm:pt modelId="{6689C47A-9B6C-E947-953F-2E265CF25572}">
      <dgm:prSet phldrT="[Text]"/>
      <dgm:spPr/>
      <dgm:t>
        <a:bodyPr/>
        <a:lstStyle/>
        <a:p>
          <a:r>
            <a:rPr lang="en-GB" dirty="0"/>
            <a:t>Land could provide 20% of our net mitigation. </a:t>
          </a:r>
        </a:p>
      </dgm:t>
    </dgm:pt>
    <dgm:pt modelId="{E45BA2E3-8D0A-044E-959C-01C86D608601}" type="parTrans" cxnId="{701D9DB0-D2A2-544F-8EDB-6BF2F956C888}">
      <dgm:prSet/>
      <dgm:spPr/>
    </dgm:pt>
    <dgm:pt modelId="{5EF6E075-A38B-CA42-98D3-4B8B3E1C71DF}" type="sibTrans" cxnId="{701D9DB0-D2A2-544F-8EDB-6BF2F956C888}">
      <dgm:prSet/>
      <dgm:spPr/>
    </dgm:pt>
    <dgm:pt modelId="{A3FA39AD-8C61-974D-9F65-BDDA8579B966}">
      <dgm:prSet phldrT="[Text]"/>
      <dgm:spPr/>
      <dgm:t>
        <a:bodyPr/>
        <a:lstStyle/>
        <a:p>
          <a:r>
            <a:rPr lang="en-GB" dirty="0"/>
            <a:t>Landscape recovery Scheme could be the first of many such tasks as ELMS evolves.</a:t>
          </a:r>
        </a:p>
      </dgm:t>
    </dgm:pt>
    <dgm:pt modelId="{846B9EA0-0120-044F-9EC4-A24546FA9C44}" type="parTrans" cxnId="{E9A72EB3-A5F9-BA41-9518-1FF4A70009EE}">
      <dgm:prSet/>
      <dgm:spPr/>
    </dgm:pt>
    <dgm:pt modelId="{241DC161-8EF2-2E4B-B86E-62BC726A6E1D}" type="sibTrans" cxnId="{E9A72EB3-A5F9-BA41-9518-1FF4A70009EE}">
      <dgm:prSet/>
      <dgm:spPr/>
    </dgm:pt>
    <dgm:pt modelId="{459FA88E-7754-4689-A20B-005447AD54C7}" type="pres">
      <dgm:prSet presAssocID="{BC1A9C0F-43BB-4A86-9602-0B6BD6DC676C}" presName="Name0" presStyleCnt="0">
        <dgm:presLayoutVars>
          <dgm:dir/>
          <dgm:animLvl val="lvl"/>
          <dgm:resizeHandles val="exact"/>
        </dgm:presLayoutVars>
      </dgm:prSet>
      <dgm:spPr/>
    </dgm:pt>
    <dgm:pt modelId="{EFCB3D5E-2725-479F-B8B3-DCBA213904E2}" type="pres">
      <dgm:prSet presAssocID="{2DC8D831-2312-431C-83A7-B538A9DEACD0}" presName="composite" presStyleCnt="0"/>
      <dgm:spPr/>
    </dgm:pt>
    <dgm:pt modelId="{D9D2201A-FF61-431B-A1B3-E7AFE1847968}" type="pres">
      <dgm:prSet presAssocID="{2DC8D831-2312-431C-83A7-B538A9DEACD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9195EE9-AD83-464D-BA40-5FFE1FCBAADD}" type="pres">
      <dgm:prSet presAssocID="{2DC8D831-2312-431C-83A7-B538A9DEACD0}" presName="desTx" presStyleLbl="alignAccFollowNode1" presStyleIdx="0" presStyleCnt="3">
        <dgm:presLayoutVars>
          <dgm:bulletEnabled val="1"/>
        </dgm:presLayoutVars>
      </dgm:prSet>
      <dgm:spPr/>
    </dgm:pt>
    <dgm:pt modelId="{95AFEF75-AF15-4E43-B80A-F23A4614713A}" type="pres">
      <dgm:prSet presAssocID="{E0F60272-358D-45D8-B0FF-4CF000108062}" presName="space" presStyleCnt="0"/>
      <dgm:spPr/>
    </dgm:pt>
    <dgm:pt modelId="{9A05A972-5753-4975-A255-F980A7C322AF}" type="pres">
      <dgm:prSet presAssocID="{792627CE-2075-4493-8A3D-FA701586F901}" presName="composite" presStyleCnt="0"/>
      <dgm:spPr/>
    </dgm:pt>
    <dgm:pt modelId="{7F2FBE96-1725-4192-A4FD-2CF81CDBB8B0}" type="pres">
      <dgm:prSet presAssocID="{792627CE-2075-4493-8A3D-FA701586F90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640EEA4-A3BE-4309-B873-0A511C0F741B}" type="pres">
      <dgm:prSet presAssocID="{792627CE-2075-4493-8A3D-FA701586F901}" presName="desTx" presStyleLbl="alignAccFollowNode1" presStyleIdx="1" presStyleCnt="3">
        <dgm:presLayoutVars>
          <dgm:bulletEnabled val="1"/>
        </dgm:presLayoutVars>
      </dgm:prSet>
      <dgm:spPr/>
    </dgm:pt>
    <dgm:pt modelId="{3399158B-7E07-4AD8-85E7-8C1A4498AF25}" type="pres">
      <dgm:prSet presAssocID="{7B7C5639-9E01-49CB-B056-0DE85D55CBA2}" presName="space" presStyleCnt="0"/>
      <dgm:spPr/>
    </dgm:pt>
    <dgm:pt modelId="{A785E708-653C-4D8B-9AE2-627E2129BD7E}" type="pres">
      <dgm:prSet presAssocID="{B96F1D7B-4F02-4F60-B0AB-ED997A012CD4}" presName="composite" presStyleCnt="0"/>
      <dgm:spPr/>
    </dgm:pt>
    <dgm:pt modelId="{FF0504F7-D229-40DF-B14A-1277E83419FA}" type="pres">
      <dgm:prSet presAssocID="{B96F1D7B-4F02-4F60-B0AB-ED997A012C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6BCC67D-8162-4B5B-B833-C767EB5D30C9}" type="pres">
      <dgm:prSet presAssocID="{B96F1D7B-4F02-4F60-B0AB-ED997A012CD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0F0EB03-F768-EA4B-946B-08FC38DA3ECA}" type="presOf" srcId="{2420DD60-E6DB-E84B-846B-59D8D814B543}" destId="{B640EEA4-A3BE-4309-B873-0A511C0F741B}" srcOrd="0" destOrd="2" presId="urn:microsoft.com/office/officeart/2005/8/layout/hList1"/>
    <dgm:cxn modelId="{65B64804-960E-41C6-9819-692967C320AB}" srcId="{BC1A9C0F-43BB-4A86-9602-0B6BD6DC676C}" destId="{B96F1D7B-4F02-4F60-B0AB-ED997A012CD4}" srcOrd="2" destOrd="0" parTransId="{C11CE4A7-BA2C-49EF-8687-5FE4139F8B9A}" sibTransId="{5F6FEB11-C3AD-44EB-953E-72518B98F741}"/>
    <dgm:cxn modelId="{ED981F05-B516-5540-B717-3795C896B8E8}" srcId="{792627CE-2075-4493-8A3D-FA701586F901}" destId="{CB8A81E4-FB8C-E94A-8BE9-52C4BE1B12D8}" srcOrd="6" destOrd="0" parTransId="{10BA498C-0F81-7A45-A112-722FDB3485B4}" sibTransId="{47202A5C-35EC-C24D-957E-7B287A0F0704}"/>
    <dgm:cxn modelId="{F1A51E0A-923F-48EE-A10D-B9BF9896B0A9}" type="presOf" srcId="{D703911C-43DF-4184-B8D7-052D1C2D5AE6}" destId="{79195EE9-AD83-464D-BA40-5FFE1FCBAADD}" srcOrd="0" destOrd="0" presId="urn:microsoft.com/office/officeart/2005/8/layout/hList1"/>
    <dgm:cxn modelId="{C1A58E0C-E296-AA4B-B236-71DB1CF91D05}" srcId="{792627CE-2075-4493-8A3D-FA701586F901}" destId="{59864294-5A57-254A-86E4-8A50009A2E32}" srcOrd="1" destOrd="0" parTransId="{A89FA61C-A41A-9D43-9B7B-D595EF69D6E3}" sibTransId="{181CF598-4CE1-8949-A12B-7EF65286E47B}"/>
    <dgm:cxn modelId="{151F7414-026E-4E60-B850-C77BB1AC7B54}" srcId="{BC1A9C0F-43BB-4A86-9602-0B6BD6DC676C}" destId="{2DC8D831-2312-431C-83A7-B538A9DEACD0}" srcOrd="0" destOrd="0" parTransId="{79EB09CD-BD0B-421A-A358-DCAB2EDF11B9}" sibTransId="{E0F60272-358D-45D8-B0FF-4CF000108062}"/>
    <dgm:cxn modelId="{DDD2AA2E-404D-4A16-BEEE-4ED75DD8450D}" type="presOf" srcId="{BC1A9C0F-43BB-4A86-9602-0B6BD6DC676C}" destId="{459FA88E-7754-4689-A20B-005447AD54C7}" srcOrd="0" destOrd="0" presId="urn:microsoft.com/office/officeart/2005/8/layout/hList1"/>
    <dgm:cxn modelId="{C190C93B-84D2-4A90-839B-E0341B6211E6}" type="presOf" srcId="{2DC8D831-2312-431C-83A7-B538A9DEACD0}" destId="{D9D2201A-FF61-431B-A1B3-E7AFE1847968}" srcOrd="0" destOrd="0" presId="urn:microsoft.com/office/officeart/2005/8/layout/hList1"/>
    <dgm:cxn modelId="{B0356756-1AD8-43D8-B113-21C772A104B3}" srcId="{2DC8D831-2312-431C-83A7-B538A9DEACD0}" destId="{D703911C-43DF-4184-B8D7-052D1C2D5AE6}" srcOrd="0" destOrd="0" parTransId="{988D65E5-A77C-4919-944C-C1EC60DC2271}" sibTransId="{40CEAA05-6BB2-40F9-B393-4E24A2DD4CFE}"/>
    <dgm:cxn modelId="{73BFA25E-ACC1-C84A-9339-5C511CA696C5}" srcId="{2DC8D831-2312-431C-83A7-B538A9DEACD0}" destId="{756D7DB3-AF48-EC4C-B105-B93BEA35AEF8}" srcOrd="1" destOrd="0" parTransId="{89A51897-B2EA-FD40-A7D4-2800CBFC997E}" sibTransId="{765C600A-880A-1340-A8F4-DF070C9445E8}"/>
    <dgm:cxn modelId="{9F4A9A64-CA5E-F647-8FCC-F85EDB902C89}" srcId="{B96F1D7B-4F02-4F60-B0AB-ED997A012CD4}" destId="{E3E763E0-B4EE-9241-9F2A-8133027B8CB5}" srcOrd="0" destOrd="0" parTransId="{60FDB633-4111-E64C-95B5-E9798540DA58}" sibTransId="{225B08A0-0EEF-3644-95C1-511753E790E2}"/>
    <dgm:cxn modelId="{47F0266A-C192-124B-84F0-831DEC993501}" srcId="{792627CE-2075-4493-8A3D-FA701586F901}" destId="{2034F968-F2C3-704B-8BEE-2D38FBA73339}" srcOrd="4" destOrd="0" parTransId="{3320963C-E219-EB42-BE73-CE1B5A353D29}" sibTransId="{E1A7C338-5B05-B64F-8777-F7D766E7086B}"/>
    <dgm:cxn modelId="{C149437C-33B9-0340-949D-9D95F220608D}" type="presOf" srcId="{A3FA39AD-8C61-974D-9F65-BDDA8579B966}" destId="{16BCC67D-8162-4B5B-B833-C767EB5D30C9}" srcOrd="0" destOrd="3" presId="urn:microsoft.com/office/officeart/2005/8/layout/hList1"/>
    <dgm:cxn modelId="{D5126C84-5240-4F49-BE76-AAD672A9767E}" srcId="{792627CE-2075-4493-8A3D-FA701586F901}" destId="{2420DD60-E6DB-E84B-846B-59D8D814B543}" srcOrd="2" destOrd="0" parTransId="{8385BE0E-6C9F-6A44-B110-4719E516ECA4}" sibTransId="{787F4203-445A-E047-9E2D-CF4547385139}"/>
    <dgm:cxn modelId="{272C4386-ACDC-D34D-B260-1903FF97E1A8}" srcId="{792627CE-2075-4493-8A3D-FA701586F901}" destId="{47EA458C-59DB-3044-8CAC-3374D265A74A}" srcOrd="3" destOrd="0" parTransId="{F79E8A96-0F8D-CF47-A317-2C649865E91B}" sibTransId="{75B10978-988E-A54B-B1F3-CABE42F2C760}"/>
    <dgm:cxn modelId="{440D4E8D-C6B0-5241-BA13-870569A26A53}" type="presOf" srcId="{08D7AC30-9F29-704A-AAD2-2B6C92EF01F0}" destId="{79195EE9-AD83-464D-BA40-5FFE1FCBAADD}" srcOrd="0" destOrd="2" presId="urn:microsoft.com/office/officeart/2005/8/layout/hList1"/>
    <dgm:cxn modelId="{4C705E9F-78A5-4047-A843-1012B9203E91}" type="presOf" srcId="{47EA458C-59DB-3044-8CAC-3374D265A74A}" destId="{B640EEA4-A3BE-4309-B873-0A511C0F741B}" srcOrd="0" destOrd="3" presId="urn:microsoft.com/office/officeart/2005/8/layout/hList1"/>
    <dgm:cxn modelId="{BA43D8A4-8930-844C-9E9E-327C8F1F6D32}" type="presOf" srcId="{59864294-5A57-254A-86E4-8A50009A2E32}" destId="{B640EEA4-A3BE-4309-B873-0A511C0F741B}" srcOrd="0" destOrd="1" presId="urn:microsoft.com/office/officeart/2005/8/layout/hList1"/>
    <dgm:cxn modelId="{7F0DDDA5-5C9A-7343-943D-003E24B71C3F}" srcId="{B96F1D7B-4F02-4F60-B0AB-ED997A012CD4}" destId="{8C5CD4FC-81B3-9141-AFBE-177D11BF2837}" srcOrd="1" destOrd="0" parTransId="{DF343D3E-9062-E34A-A2AD-DE2AEF11801C}" sibTransId="{F6D0FED7-5802-D745-A7B5-D9544DA75298}"/>
    <dgm:cxn modelId="{701D9DB0-D2A2-544F-8EDB-6BF2F956C888}" srcId="{792627CE-2075-4493-8A3D-FA701586F901}" destId="{6689C47A-9B6C-E947-953F-2E265CF25572}" srcOrd="5" destOrd="0" parTransId="{E45BA2E3-8D0A-044E-959C-01C86D608601}" sibTransId="{5EF6E075-A38B-CA42-98D3-4B8B3E1C71DF}"/>
    <dgm:cxn modelId="{E9A72EB3-A5F9-BA41-9518-1FF4A70009EE}" srcId="{B96F1D7B-4F02-4F60-B0AB-ED997A012CD4}" destId="{A3FA39AD-8C61-974D-9F65-BDDA8579B966}" srcOrd="3" destOrd="0" parTransId="{846B9EA0-0120-044F-9EC4-A24546FA9C44}" sibTransId="{241DC161-8EF2-2E4B-B86E-62BC726A6E1D}"/>
    <dgm:cxn modelId="{81065EBA-8C33-4C94-B142-FB02866E3D14}" srcId="{792627CE-2075-4493-8A3D-FA701586F901}" destId="{55E29D49-5DE2-4D50-A401-979F6CFF0A21}" srcOrd="0" destOrd="0" parTransId="{115A4D28-19B1-452F-92D5-30F66B3A9450}" sibTransId="{834170ED-99B3-4959-B053-6F2FFEC70717}"/>
    <dgm:cxn modelId="{770F89BA-FABD-4897-A1A0-DEA6718463AB}" srcId="{BC1A9C0F-43BB-4A86-9602-0B6BD6DC676C}" destId="{792627CE-2075-4493-8A3D-FA701586F901}" srcOrd="1" destOrd="0" parTransId="{F91BB803-DF90-480C-9F30-14962F9FEA10}" sibTransId="{7B7C5639-9E01-49CB-B056-0DE85D55CBA2}"/>
    <dgm:cxn modelId="{FCCD3BBE-C298-4641-A074-1EB6BC5C2C4B}" type="presOf" srcId="{B96F1D7B-4F02-4F60-B0AB-ED997A012CD4}" destId="{FF0504F7-D229-40DF-B14A-1277E83419FA}" srcOrd="0" destOrd="0" presId="urn:microsoft.com/office/officeart/2005/8/layout/hList1"/>
    <dgm:cxn modelId="{2185B9C1-A56C-4B1A-B6A7-03B0BE0041B8}" type="presOf" srcId="{55E29D49-5DE2-4D50-A401-979F6CFF0A21}" destId="{B640EEA4-A3BE-4309-B873-0A511C0F741B}" srcOrd="0" destOrd="0" presId="urn:microsoft.com/office/officeart/2005/8/layout/hList1"/>
    <dgm:cxn modelId="{26BF1BC5-7CBF-A049-84F8-49BE9C097916}" type="presOf" srcId="{E3E763E0-B4EE-9241-9F2A-8133027B8CB5}" destId="{16BCC67D-8162-4B5B-B833-C767EB5D30C9}" srcOrd="0" destOrd="0" presId="urn:microsoft.com/office/officeart/2005/8/layout/hList1"/>
    <dgm:cxn modelId="{B76565C7-9590-2546-85BE-FFAE82C44EDC}" type="presOf" srcId="{CB8A81E4-FB8C-E94A-8BE9-52C4BE1B12D8}" destId="{B640EEA4-A3BE-4309-B873-0A511C0F741B}" srcOrd="0" destOrd="6" presId="urn:microsoft.com/office/officeart/2005/8/layout/hList1"/>
    <dgm:cxn modelId="{087CECCD-9F6E-B845-9191-7451BB6D47FB}" type="presOf" srcId="{2034F968-F2C3-704B-8BEE-2D38FBA73339}" destId="{B640EEA4-A3BE-4309-B873-0A511C0F741B}" srcOrd="0" destOrd="4" presId="urn:microsoft.com/office/officeart/2005/8/layout/hList1"/>
    <dgm:cxn modelId="{0A1BF7DC-F23C-5646-98D0-5271F9826025}" srcId="{2DC8D831-2312-431C-83A7-B538A9DEACD0}" destId="{08D7AC30-9F29-704A-AAD2-2B6C92EF01F0}" srcOrd="2" destOrd="0" parTransId="{E6383785-3ACA-874C-AA6B-51213421A2BE}" sibTransId="{F1A3EB6F-6383-F945-90FF-31B4B19EA3AB}"/>
    <dgm:cxn modelId="{F330EAE6-A885-5A4D-A0FD-9A3C7CB9B7D3}" type="presOf" srcId="{C5468182-6475-ED45-B472-27C3E2D8B72C}" destId="{16BCC67D-8162-4B5B-B833-C767EB5D30C9}" srcOrd="0" destOrd="2" presId="urn:microsoft.com/office/officeart/2005/8/layout/hList1"/>
    <dgm:cxn modelId="{08B155E7-DAEC-CA41-BB42-A4D732E91720}" type="presOf" srcId="{756D7DB3-AF48-EC4C-B105-B93BEA35AEF8}" destId="{79195EE9-AD83-464D-BA40-5FFE1FCBAADD}" srcOrd="0" destOrd="1" presId="urn:microsoft.com/office/officeart/2005/8/layout/hList1"/>
    <dgm:cxn modelId="{AEB770ED-375F-4CE0-AA02-BF9D98DC8CA5}" type="presOf" srcId="{792627CE-2075-4493-8A3D-FA701586F901}" destId="{7F2FBE96-1725-4192-A4FD-2CF81CDBB8B0}" srcOrd="0" destOrd="0" presId="urn:microsoft.com/office/officeart/2005/8/layout/hList1"/>
    <dgm:cxn modelId="{B950B9ED-0193-4A43-A710-AB9B78B16341}" type="presOf" srcId="{6689C47A-9B6C-E947-953F-2E265CF25572}" destId="{B640EEA4-A3BE-4309-B873-0A511C0F741B}" srcOrd="0" destOrd="5" presId="urn:microsoft.com/office/officeart/2005/8/layout/hList1"/>
    <dgm:cxn modelId="{9E7458F1-6394-8443-A014-118447A27772}" type="presOf" srcId="{8C5CD4FC-81B3-9141-AFBE-177D11BF2837}" destId="{16BCC67D-8162-4B5B-B833-C767EB5D30C9}" srcOrd="0" destOrd="1" presId="urn:microsoft.com/office/officeart/2005/8/layout/hList1"/>
    <dgm:cxn modelId="{A7B6CAFA-BF72-B946-A35B-50D583294BB8}" srcId="{B96F1D7B-4F02-4F60-B0AB-ED997A012CD4}" destId="{C5468182-6475-ED45-B472-27C3E2D8B72C}" srcOrd="2" destOrd="0" parTransId="{80546269-7850-EC4B-B73F-E535AF5F26FB}" sibTransId="{C1BE771C-F044-C146-9B55-6D55B31B239C}"/>
    <dgm:cxn modelId="{77093F8C-2478-490D-89B6-CBEEFD214B08}" type="presParOf" srcId="{459FA88E-7754-4689-A20B-005447AD54C7}" destId="{EFCB3D5E-2725-479F-B8B3-DCBA213904E2}" srcOrd="0" destOrd="0" presId="urn:microsoft.com/office/officeart/2005/8/layout/hList1"/>
    <dgm:cxn modelId="{F5939BAC-313E-45A1-83DF-1AEC04B63222}" type="presParOf" srcId="{EFCB3D5E-2725-479F-B8B3-DCBA213904E2}" destId="{D9D2201A-FF61-431B-A1B3-E7AFE1847968}" srcOrd="0" destOrd="0" presId="urn:microsoft.com/office/officeart/2005/8/layout/hList1"/>
    <dgm:cxn modelId="{3542C1FB-6364-4B31-A180-91459A26DAA2}" type="presParOf" srcId="{EFCB3D5E-2725-479F-B8B3-DCBA213904E2}" destId="{79195EE9-AD83-464D-BA40-5FFE1FCBAADD}" srcOrd="1" destOrd="0" presId="urn:microsoft.com/office/officeart/2005/8/layout/hList1"/>
    <dgm:cxn modelId="{9BBD493E-5350-429E-87AA-D17DE863665E}" type="presParOf" srcId="{459FA88E-7754-4689-A20B-005447AD54C7}" destId="{95AFEF75-AF15-4E43-B80A-F23A4614713A}" srcOrd="1" destOrd="0" presId="urn:microsoft.com/office/officeart/2005/8/layout/hList1"/>
    <dgm:cxn modelId="{2D55BA81-36BA-4E9C-BD18-7B8960396FC9}" type="presParOf" srcId="{459FA88E-7754-4689-A20B-005447AD54C7}" destId="{9A05A972-5753-4975-A255-F980A7C322AF}" srcOrd="2" destOrd="0" presId="urn:microsoft.com/office/officeart/2005/8/layout/hList1"/>
    <dgm:cxn modelId="{22D9C260-5818-41CC-9298-024ACC5B9000}" type="presParOf" srcId="{9A05A972-5753-4975-A255-F980A7C322AF}" destId="{7F2FBE96-1725-4192-A4FD-2CF81CDBB8B0}" srcOrd="0" destOrd="0" presId="urn:microsoft.com/office/officeart/2005/8/layout/hList1"/>
    <dgm:cxn modelId="{18AE0E6A-01C3-4688-AB41-4464F9960D4F}" type="presParOf" srcId="{9A05A972-5753-4975-A255-F980A7C322AF}" destId="{B640EEA4-A3BE-4309-B873-0A511C0F741B}" srcOrd="1" destOrd="0" presId="urn:microsoft.com/office/officeart/2005/8/layout/hList1"/>
    <dgm:cxn modelId="{FD0C39D7-EBC1-41F3-B67F-035820A8F41F}" type="presParOf" srcId="{459FA88E-7754-4689-A20B-005447AD54C7}" destId="{3399158B-7E07-4AD8-85E7-8C1A4498AF25}" srcOrd="3" destOrd="0" presId="urn:microsoft.com/office/officeart/2005/8/layout/hList1"/>
    <dgm:cxn modelId="{1FFB0F77-8C34-4A8E-8D7C-B13708074FDF}" type="presParOf" srcId="{459FA88E-7754-4689-A20B-005447AD54C7}" destId="{A785E708-653C-4D8B-9AE2-627E2129BD7E}" srcOrd="4" destOrd="0" presId="urn:microsoft.com/office/officeart/2005/8/layout/hList1"/>
    <dgm:cxn modelId="{4B05471D-BE48-4E30-AFFB-FF0A74A20E95}" type="presParOf" srcId="{A785E708-653C-4D8B-9AE2-627E2129BD7E}" destId="{FF0504F7-D229-40DF-B14A-1277E83419FA}" srcOrd="0" destOrd="0" presId="urn:microsoft.com/office/officeart/2005/8/layout/hList1"/>
    <dgm:cxn modelId="{BEC993F5-52E4-486C-ABBB-C630C6E5D3FB}" type="presParOf" srcId="{A785E708-653C-4D8B-9AE2-627E2129BD7E}" destId="{16BCC67D-8162-4B5B-B833-C767EB5D30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232F1-F828-46B9-8DC6-62897882B3D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40FE20-FB3F-4159-BEB1-DAF6BFF4A360}">
      <dgm:prSet phldrT="[Text]" custT="1"/>
      <dgm:spPr/>
      <dgm:t>
        <a:bodyPr/>
        <a:lstStyle/>
        <a:p>
          <a:r>
            <a:rPr lang="en-GB" sz="3200" dirty="0"/>
            <a:t>Vision</a:t>
          </a:r>
        </a:p>
      </dgm:t>
    </dgm:pt>
    <dgm:pt modelId="{B0C4F714-3E4E-4482-9A7A-31835273B88F}" type="parTrans" cxnId="{19B5A71A-D410-4D3A-96AB-9540A9B5E808}">
      <dgm:prSet/>
      <dgm:spPr/>
      <dgm:t>
        <a:bodyPr/>
        <a:lstStyle/>
        <a:p>
          <a:endParaRPr lang="en-GB"/>
        </a:p>
      </dgm:t>
    </dgm:pt>
    <dgm:pt modelId="{1F616F5B-4B0B-4B53-9D7F-015648892F61}" type="sibTrans" cxnId="{19B5A71A-D410-4D3A-96AB-9540A9B5E808}">
      <dgm:prSet/>
      <dgm:spPr/>
      <dgm:t>
        <a:bodyPr/>
        <a:lstStyle/>
        <a:p>
          <a:endParaRPr lang="en-GB"/>
        </a:p>
      </dgm:t>
    </dgm:pt>
    <dgm:pt modelId="{55F8F970-1DF4-406C-BBCD-4C7FFFAFFDA7}">
      <dgm:prSet phldrT="[Text]" custT="1"/>
      <dgm:spPr/>
      <dgm:t>
        <a:bodyPr/>
        <a:lstStyle/>
        <a:p>
          <a:r>
            <a:rPr lang="en-GB" sz="2000" dirty="0"/>
            <a:t>Solve the four interlinked crises of:</a:t>
          </a:r>
        </a:p>
      </dgm:t>
    </dgm:pt>
    <dgm:pt modelId="{773C1EEC-74C5-4F21-8AAE-F5F1715D1349}" type="parTrans" cxnId="{A3442AE0-67DE-4396-9263-87184E833D06}">
      <dgm:prSet/>
      <dgm:spPr/>
      <dgm:t>
        <a:bodyPr/>
        <a:lstStyle/>
        <a:p>
          <a:endParaRPr lang="en-GB"/>
        </a:p>
      </dgm:t>
    </dgm:pt>
    <dgm:pt modelId="{AFB2E4D2-13B9-4F00-AE9B-21992E837EB8}" type="sibTrans" cxnId="{A3442AE0-67DE-4396-9263-87184E833D06}">
      <dgm:prSet/>
      <dgm:spPr/>
      <dgm:t>
        <a:bodyPr/>
        <a:lstStyle/>
        <a:p>
          <a:endParaRPr lang="en-GB"/>
        </a:p>
      </dgm:t>
    </dgm:pt>
    <dgm:pt modelId="{B75E4DD1-4CBB-493D-AFFA-34236E3900B9}">
      <dgm:prSet phldrT="[Text]" custT="1"/>
      <dgm:spPr/>
      <dgm:t>
        <a:bodyPr/>
        <a:lstStyle/>
        <a:p>
          <a:r>
            <a:rPr lang="en-GB" sz="2000" dirty="0"/>
            <a:t>Biodiversity loss</a:t>
          </a:r>
        </a:p>
      </dgm:t>
    </dgm:pt>
    <dgm:pt modelId="{AD451272-2F6E-4067-8A20-7D774FC7AC90}" type="parTrans" cxnId="{98891C26-EB36-4286-9D52-C45C4BE4E9B5}">
      <dgm:prSet/>
      <dgm:spPr/>
      <dgm:t>
        <a:bodyPr/>
        <a:lstStyle/>
        <a:p>
          <a:endParaRPr lang="en-GB"/>
        </a:p>
      </dgm:t>
    </dgm:pt>
    <dgm:pt modelId="{65745BD1-BAC1-43D6-B1EE-6EDF59F03DBF}" type="sibTrans" cxnId="{98891C26-EB36-4286-9D52-C45C4BE4E9B5}">
      <dgm:prSet/>
      <dgm:spPr/>
      <dgm:t>
        <a:bodyPr/>
        <a:lstStyle/>
        <a:p>
          <a:endParaRPr lang="en-GB"/>
        </a:p>
      </dgm:t>
    </dgm:pt>
    <dgm:pt modelId="{42844B8B-A0E1-4EA4-820C-E85D770DD333}">
      <dgm:prSet phldrT="[Text]" custT="1"/>
      <dgm:spPr/>
      <dgm:t>
        <a:bodyPr/>
        <a:lstStyle/>
        <a:p>
          <a:r>
            <a:rPr lang="en-GB" sz="3200" dirty="0"/>
            <a:t>Mission</a:t>
          </a:r>
          <a:endParaRPr lang="en-GB" sz="3900" dirty="0"/>
        </a:p>
      </dgm:t>
    </dgm:pt>
    <dgm:pt modelId="{CE660A58-2B65-4C19-BC73-2EAC8F3C86DC}" type="parTrans" cxnId="{9B54392D-9CD1-481F-9688-E72AA18A957A}">
      <dgm:prSet/>
      <dgm:spPr/>
      <dgm:t>
        <a:bodyPr/>
        <a:lstStyle/>
        <a:p>
          <a:endParaRPr lang="en-GB"/>
        </a:p>
      </dgm:t>
    </dgm:pt>
    <dgm:pt modelId="{1D875EED-934A-442D-9DC6-AD5E03E28965}" type="sibTrans" cxnId="{9B54392D-9CD1-481F-9688-E72AA18A957A}">
      <dgm:prSet/>
      <dgm:spPr/>
      <dgm:t>
        <a:bodyPr/>
        <a:lstStyle/>
        <a:p>
          <a:endParaRPr lang="en-GB"/>
        </a:p>
      </dgm:t>
    </dgm:pt>
    <dgm:pt modelId="{7C86C5C9-BF0C-467B-A12E-EFDB88DC270F}">
      <dgm:prSet phldrT="[Text]" custT="1"/>
      <dgm:spPr/>
      <dgm:t>
        <a:bodyPr/>
        <a:lstStyle/>
        <a:p>
          <a:r>
            <a:rPr lang="en-GB" sz="2000" dirty="0"/>
            <a:t>Work together locally while understanding the national and global context</a:t>
          </a:r>
        </a:p>
      </dgm:t>
    </dgm:pt>
    <dgm:pt modelId="{220EE84F-6280-415E-8D19-F4FB5103FB94}" type="parTrans" cxnId="{C9D4A2B9-046B-4617-9F24-FEC68186C653}">
      <dgm:prSet/>
      <dgm:spPr/>
      <dgm:t>
        <a:bodyPr/>
        <a:lstStyle/>
        <a:p>
          <a:endParaRPr lang="en-GB"/>
        </a:p>
      </dgm:t>
    </dgm:pt>
    <dgm:pt modelId="{D032B127-2C01-4FF3-B2DC-046888329E29}" type="sibTrans" cxnId="{C9D4A2B9-046B-4617-9F24-FEC68186C653}">
      <dgm:prSet/>
      <dgm:spPr/>
      <dgm:t>
        <a:bodyPr/>
        <a:lstStyle/>
        <a:p>
          <a:endParaRPr lang="en-GB"/>
        </a:p>
      </dgm:t>
    </dgm:pt>
    <dgm:pt modelId="{C56E881C-1421-40B1-A1B2-50EF17593759}">
      <dgm:prSet phldrT="[Text]" custT="1"/>
      <dgm:spPr/>
      <dgm:t>
        <a:bodyPr/>
        <a:lstStyle/>
        <a:p>
          <a:r>
            <a:rPr lang="en-US" sz="2000" dirty="0" err="1"/>
            <a:t>Maximise</a:t>
          </a:r>
          <a:r>
            <a:rPr lang="en-US" sz="2000" dirty="0"/>
            <a:t> the opportunities the transition brings.</a:t>
          </a:r>
          <a:endParaRPr lang="en-GB" sz="2000" dirty="0"/>
        </a:p>
      </dgm:t>
    </dgm:pt>
    <dgm:pt modelId="{1FA0AD5F-AD81-421C-8A42-4CEE316934FC}" type="parTrans" cxnId="{333A472A-128A-4C52-9D8F-14CFD5599F3E}">
      <dgm:prSet/>
      <dgm:spPr/>
      <dgm:t>
        <a:bodyPr/>
        <a:lstStyle/>
        <a:p>
          <a:endParaRPr lang="en-GB"/>
        </a:p>
      </dgm:t>
    </dgm:pt>
    <dgm:pt modelId="{B4E3B280-D1CD-44C8-9EEE-1844575D6553}" type="sibTrans" cxnId="{333A472A-128A-4C52-9D8F-14CFD5599F3E}">
      <dgm:prSet/>
      <dgm:spPr/>
      <dgm:t>
        <a:bodyPr/>
        <a:lstStyle/>
        <a:p>
          <a:endParaRPr lang="en-GB"/>
        </a:p>
      </dgm:t>
    </dgm:pt>
    <dgm:pt modelId="{FEAD62BC-64F5-41DE-94D4-DC347A59CB69}">
      <dgm:prSet phldrT="[Text]" custT="1"/>
      <dgm:spPr/>
      <dgm:t>
        <a:bodyPr/>
        <a:lstStyle/>
        <a:p>
          <a:r>
            <a:rPr lang="en-GB" sz="2000" dirty="0"/>
            <a:t>Climate change</a:t>
          </a:r>
        </a:p>
      </dgm:t>
    </dgm:pt>
    <dgm:pt modelId="{472EB014-4D04-453E-8320-A70C1B7D5280}" type="parTrans" cxnId="{470E3C15-9BEA-4FEC-B536-6A45C0BF670A}">
      <dgm:prSet/>
      <dgm:spPr/>
      <dgm:t>
        <a:bodyPr/>
        <a:lstStyle/>
        <a:p>
          <a:endParaRPr lang="en-GB"/>
        </a:p>
      </dgm:t>
    </dgm:pt>
    <dgm:pt modelId="{BA9950BE-71E9-454E-B73D-009FFEC9B539}" type="sibTrans" cxnId="{470E3C15-9BEA-4FEC-B536-6A45C0BF670A}">
      <dgm:prSet/>
      <dgm:spPr/>
      <dgm:t>
        <a:bodyPr/>
        <a:lstStyle/>
        <a:p>
          <a:endParaRPr lang="en-GB"/>
        </a:p>
      </dgm:t>
    </dgm:pt>
    <dgm:pt modelId="{FAEC7138-7ECD-4DC4-892C-01B710A1C7E2}">
      <dgm:prSet phldrT="[Text]" custT="1"/>
      <dgm:spPr/>
      <dgm:t>
        <a:bodyPr/>
        <a:lstStyle/>
        <a:p>
          <a:r>
            <a:rPr lang="en-GB" sz="2000" dirty="0"/>
            <a:t>Food quality and insecurity, and</a:t>
          </a:r>
        </a:p>
      </dgm:t>
    </dgm:pt>
    <dgm:pt modelId="{22E2E39D-4E0F-4B2D-8A21-B886A585167C}" type="parTrans" cxnId="{61082B7C-5409-47E4-98A1-E88ABA4E8039}">
      <dgm:prSet/>
      <dgm:spPr/>
      <dgm:t>
        <a:bodyPr/>
        <a:lstStyle/>
        <a:p>
          <a:endParaRPr lang="en-GB"/>
        </a:p>
      </dgm:t>
    </dgm:pt>
    <dgm:pt modelId="{22806776-C74E-4355-9546-ACA2FEA5F126}" type="sibTrans" cxnId="{61082B7C-5409-47E4-98A1-E88ABA4E8039}">
      <dgm:prSet/>
      <dgm:spPr/>
      <dgm:t>
        <a:bodyPr/>
        <a:lstStyle/>
        <a:p>
          <a:endParaRPr lang="en-GB"/>
        </a:p>
      </dgm:t>
    </dgm:pt>
    <dgm:pt modelId="{0B89EB13-B9C7-413D-9E7E-BCFF6CEB6E17}">
      <dgm:prSet phldrT="[Text]" custT="1"/>
      <dgm:spPr/>
      <dgm:t>
        <a:bodyPr/>
        <a:lstStyle/>
        <a:p>
          <a:r>
            <a:rPr lang="en-GB" sz="2000" dirty="0"/>
            <a:t>Rural community wellbeing and economic prosperity</a:t>
          </a:r>
        </a:p>
      </dgm:t>
    </dgm:pt>
    <dgm:pt modelId="{919599A6-21AE-475B-A4A4-F759A8BC7505}" type="parTrans" cxnId="{2A4AECB6-F2F1-42ED-B158-F5FB09A96ACE}">
      <dgm:prSet/>
      <dgm:spPr/>
      <dgm:t>
        <a:bodyPr/>
        <a:lstStyle/>
        <a:p>
          <a:endParaRPr lang="en-GB"/>
        </a:p>
      </dgm:t>
    </dgm:pt>
    <dgm:pt modelId="{FC09A175-8FD2-4C2C-AE43-96F27E7FBEC9}" type="sibTrans" cxnId="{2A4AECB6-F2F1-42ED-B158-F5FB09A96ACE}">
      <dgm:prSet/>
      <dgm:spPr/>
      <dgm:t>
        <a:bodyPr/>
        <a:lstStyle/>
        <a:p>
          <a:endParaRPr lang="en-GB"/>
        </a:p>
      </dgm:t>
    </dgm:pt>
    <dgm:pt modelId="{223F7B2F-5A2D-4143-83D4-CB6A90D8BF87}">
      <dgm:prSet phldrT="[Text]" custT="1"/>
      <dgm:spPr/>
      <dgm:t>
        <a:bodyPr/>
        <a:lstStyle/>
        <a:p>
          <a:r>
            <a:rPr lang="en-GB" sz="2000" dirty="0"/>
            <a:t>Find common purpose solving the conflicts around changes in land use as we reduce carbon emissions  </a:t>
          </a:r>
        </a:p>
      </dgm:t>
    </dgm:pt>
    <dgm:pt modelId="{4FEEF5FF-06A9-4956-8084-7DDFBC28235F}" type="parTrans" cxnId="{978655CF-17B4-4E80-AF66-1F1A554240EE}">
      <dgm:prSet/>
      <dgm:spPr/>
      <dgm:t>
        <a:bodyPr/>
        <a:lstStyle/>
        <a:p>
          <a:endParaRPr lang="en-GB"/>
        </a:p>
      </dgm:t>
    </dgm:pt>
    <dgm:pt modelId="{F7F00D28-91E3-449D-821B-48FCC91FF397}" type="sibTrans" cxnId="{978655CF-17B4-4E80-AF66-1F1A554240EE}">
      <dgm:prSet/>
      <dgm:spPr/>
      <dgm:t>
        <a:bodyPr/>
        <a:lstStyle/>
        <a:p>
          <a:endParaRPr lang="en-GB"/>
        </a:p>
      </dgm:t>
    </dgm:pt>
    <dgm:pt modelId="{77972891-50BE-46E1-9FF9-1332EA4307E5}">
      <dgm:prSet phldrT="[Text]" custT="1"/>
      <dgm:spPr/>
      <dgm:t>
        <a:bodyPr/>
        <a:lstStyle/>
        <a:p>
          <a:r>
            <a:rPr lang="en-GB" sz="2000" dirty="0"/>
            <a:t>Be a UK leader in delivering  profitable  agroecological agriculture.</a:t>
          </a:r>
        </a:p>
      </dgm:t>
    </dgm:pt>
    <dgm:pt modelId="{4DCED718-AA76-41B1-B12C-E3337AA51496}" type="parTrans" cxnId="{6A80DE7A-BB02-4546-9A3C-6F3936DCC5BA}">
      <dgm:prSet/>
      <dgm:spPr/>
      <dgm:t>
        <a:bodyPr/>
        <a:lstStyle/>
        <a:p>
          <a:endParaRPr lang="en-GB"/>
        </a:p>
      </dgm:t>
    </dgm:pt>
    <dgm:pt modelId="{645539EB-F3FF-4801-BF6F-BC3120EC7462}" type="sibTrans" cxnId="{6A80DE7A-BB02-4546-9A3C-6F3936DCC5BA}">
      <dgm:prSet/>
      <dgm:spPr/>
      <dgm:t>
        <a:bodyPr/>
        <a:lstStyle/>
        <a:p>
          <a:endParaRPr lang="en-GB"/>
        </a:p>
      </dgm:t>
    </dgm:pt>
    <dgm:pt modelId="{AE6F43B7-712F-420B-B2F3-A33C197C3096}" type="pres">
      <dgm:prSet presAssocID="{DF3232F1-F828-46B9-8DC6-62897882B3D8}" presName="linearFlow" presStyleCnt="0">
        <dgm:presLayoutVars>
          <dgm:dir/>
          <dgm:animLvl val="lvl"/>
          <dgm:resizeHandles val="exact"/>
        </dgm:presLayoutVars>
      </dgm:prSet>
      <dgm:spPr/>
    </dgm:pt>
    <dgm:pt modelId="{2FA5E1F4-15A5-4A99-9318-2F9E4E5C73F9}" type="pres">
      <dgm:prSet presAssocID="{7D40FE20-FB3F-4159-BEB1-DAF6BFF4A360}" presName="composite" presStyleCnt="0"/>
      <dgm:spPr/>
    </dgm:pt>
    <dgm:pt modelId="{CD51CD67-2105-4294-809C-57DA724C9607}" type="pres">
      <dgm:prSet presAssocID="{7D40FE20-FB3F-4159-BEB1-DAF6BFF4A36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EFED47C-092C-43F9-A789-B7E55A808342}" type="pres">
      <dgm:prSet presAssocID="{7D40FE20-FB3F-4159-BEB1-DAF6BFF4A360}" presName="descendantText" presStyleLbl="alignAcc1" presStyleIdx="0" presStyleCnt="2" custScaleY="144451">
        <dgm:presLayoutVars>
          <dgm:bulletEnabled val="1"/>
        </dgm:presLayoutVars>
      </dgm:prSet>
      <dgm:spPr/>
    </dgm:pt>
    <dgm:pt modelId="{B657FF54-7D20-4731-8482-9A4E632C28E0}" type="pres">
      <dgm:prSet presAssocID="{1F616F5B-4B0B-4B53-9D7F-015648892F61}" presName="sp" presStyleCnt="0"/>
      <dgm:spPr/>
    </dgm:pt>
    <dgm:pt modelId="{2751CB55-2B7D-4EC8-9696-DB313C13F2EB}" type="pres">
      <dgm:prSet presAssocID="{42844B8B-A0E1-4EA4-820C-E85D770DD333}" presName="composite" presStyleCnt="0"/>
      <dgm:spPr/>
    </dgm:pt>
    <dgm:pt modelId="{6EE7822F-0E22-454F-9307-932F62D8CA7D}" type="pres">
      <dgm:prSet presAssocID="{42844B8B-A0E1-4EA4-820C-E85D770DD33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0CEC800-3112-4F45-B56C-434005EC090B}" type="pres">
      <dgm:prSet presAssocID="{42844B8B-A0E1-4EA4-820C-E85D770DD333}" presName="descendantText" presStyleLbl="alignAcc1" presStyleIdx="1" presStyleCnt="2" custScaleY="168621">
        <dgm:presLayoutVars>
          <dgm:bulletEnabled val="1"/>
        </dgm:presLayoutVars>
      </dgm:prSet>
      <dgm:spPr/>
    </dgm:pt>
  </dgm:ptLst>
  <dgm:cxnLst>
    <dgm:cxn modelId="{ACDF2811-71D7-440F-865D-C52F354370ED}" type="presOf" srcId="{FEAD62BC-64F5-41DE-94D4-DC347A59CB69}" destId="{1EFED47C-092C-43F9-A789-B7E55A808342}" srcOrd="0" destOrd="1" presId="urn:microsoft.com/office/officeart/2005/8/layout/chevron2"/>
    <dgm:cxn modelId="{470E3C15-9BEA-4FEC-B536-6A45C0BF670A}" srcId="{55F8F970-1DF4-406C-BBCD-4C7FFFAFFDA7}" destId="{FEAD62BC-64F5-41DE-94D4-DC347A59CB69}" srcOrd="0" destOrd="0" parTransId="{472EB014-4D04-453E-8320-A70C1B7D5280}" sibTransId="{BA9950BE-71E9-454E-B73D-009FFEC9B539}"/>
    <dgm:cxn modelId="{19B5A71A-D410-4D3A-96AB-9540A9B5E808}" srcId="{DF3232F1-F828-46B9-8DC6-62897882B3D8}" destId="{7D40FE20-FB3F-4159-BEB1-DAF6BFF4A360}" srcOrd="0" destOrd="0" parTransId="{B0C4F714-3E4E-4482-9A7A-31835273B88F}" sibTransId="{1F616F5B-4B0B-4B53-9D7F-015648892F61}"/>
    <dgm:cxn modelId="{98891C26-EB36-4286-9D52-C45C4BE4E9B5}" srcId="{55F8F970-1DF4-406C-BBCD-4C7FFFAFFDA7}" destId="{B75E4DD1-4CBB-493D-AFFA-34236E3900B9}" srcOrd="1" destOrd="0" parTransId="{AD451272-2F6E-4067-8A20-7D774FC7AC90}" sibTransId="{65745BD1-BAC1-43D6-B1EE-6EDF59F03DBF}"/>
    <dgm:cxn modelId="{333A472A-128A-4C52-9D8F-14CFD5599F3E}" srcId="{42844B8B-A0E1-4EA4-820C-E85D770DD333}" destId="{C56E881C-1421-40B1-A1B2-50EF17593759}" srcOrd="2" destOrd="0" parTransId="{1FA0AD5F-AD81-421C-8A42-4CEE316934FC}" sibTransId="{B4E3B280-D1CD-44C8-9EEE-1844575D6553}"/>
    <dgm:cxn modelId="{E09C0A2D-7520-4A90-AB94-2FF8D5C8663B}" type="presOf" srcId="{DF3232F1-F828-46B9-8DC6-62897882B3D8}" destId="{AE6F43B7-712F-420B-B2F3-A33C197C3096}" srcOrd="0" destOrd="0" presId="urn:microsoft.com/office/officeart/2005/8/layout/chevron2"/>
    <dgm:cxn modelId="{6AEC332D-A099-4435-9557-FB7C1965B838}" type="presOf" srcId="{7D40FE20-FB3F-4159-BEB1-DAF6BFF4A360}" destId="{CD51CD67-2105-4294-809C-57DA724C9607}" srcOrd="0" destOrd="0" presId="urn:microsoft.com/office/officeart/2005/8/layout/chevron2"/>
    <dgm:cxn modelId="{9B54392D-9CD1-481F-9688-E72AA18A957A}" srcId="{DF3232F1-F828-46B9-8DC6-62897882B3D8}" destId="{42844B8B-A0E1-4EA4-820C-E85D770DD333}" srcOrd="1" destOrd="0" parTransId="{CE660A58-2B65-4C19-BC73-2EAC8F3C86DC}" sibTransId="{1D875EED-934A-442D-9DC6-AD5E03E28965}"/>
    <dgm:cxn modelId="{BC5BB03C-04BB-4B93-9A0A-DA6EC4BF9D88}" type="presOf" srcId="{B75E4DD1-4CBB-493D-AFFA-34236E3900B9}" destId="{1EFED47C-092C-43F9-A789-B7E55A808342}" srcOrd="0" destOrd="2" presId="urn:microsoft.com/office/officeart/2005/8/layout/chevron2"/>
    <dgm:cxn modelId="{91075F44-82C1-4839-B2B9-24236C57AF9A}" type="presOf" srcId="{42844B8B-A0E1-4EA4-820C-E85D770DD333}" destId="{6EE7822F-0E22-454F-9307-932F62D8CA7D}" srcOrd="0" destOrd="0" presId="urn:microsoft.com/office/officeart/2005/8/layout/chevron2"/>
    <dgm:cxn modelId="{8A0F1151-F4BD-432A-BCC6-CC38E2A5437C}" type="presOf" srcId="{223F7B2F-5A2D-4143-83D4-CB6A90D8BF87}" destId="{50CEC800-3112-4F45-B56C-434005EC090B}" srcOrd="0" destOrd="1" presId="urn:microsoft.com/office/officeart/2005/8/layout/chevron2"/>
    <dgm:cxn modelId="{6A80DE7A-BB02-4546-9A3C-6F3936DCC5BA}" srcId="{42844B8B-A0E1-4EA4-820C-E85D770DD333}" destId="{77972891-50BE-46E1-9FF9-1332EA4307E5}" srcOrd="3" destOrd="0" parTransId="{4DCED718-AA76-41B1-B12C-E3337AA51496}" sibTransId="{645539EB-F3FF-4801-BF6F-BC3120EC7462}"/>
    <dgm:cxn modelId="{61082B7C-5409-47E4-98A1-E88ABA4E8039}" srcId="{55F8F970-1DF4-406C-BBCD-4C7FFFAFFDA7}" destId="{FAEC7138-7ECD-4DC4-892C-01B710A1C7E2}" srcOrd="2" destOrd="0" parTransId="{22E2E39D-4E0F-4B2D-8A21-B886A585167C}" sibTransId="{22806776-C74E-4355-9546-ACA2FEA5F126}"/>
    <dgm:cxn modelId="{BEAD0381-4559-4293-8958-CFFCF8A66A4A}" type="presOf" srcId="{0B89EB13-B9C7-413D-9E7E-BCFF6CEB6E17}" destId="{1EFED47C-092C-43F9-A789-B7E55A808342}" srcOrd="0" destOrd="4" presId="urn:microsoft.com/office/officeart/2005/8/layout/chevron2"/>
    <dgm:cxn modelId="{39872AA5-47E7-4908-A23D-2DA5DBE5AA6B}" type="presOf" srcId="{77972891-50BE-46E1-9FF9-1332EA4307E5}" destId="{50CEC800-3112-4F45-B56C-434005EC090B}" srcOrd="0" destOrd="3" presId="urn:microsoft.com/office/officeart/2005/8/layout/chevron2"/>
    <dgm:cxn modelId="{2A4AECB6-F2F1-42ED-B158-F5FB09A96ACE}" srcId="{55F8F970-1DF4-406C-BBCD-4C7FFFAFFDA7}" destId="{0B89EB13-B9C7-413D-9E7E-BCFF6CEB6E17}" srcOrd="3" destOrd="0" parTransId="{919599A6-21AE-475B-A4A4-F759A8BC7505}" sibTransId="{FC09A175-8FD2-4C2C-AE43-96F27E7FBEC9}"/>
    <dgm:cxn modelId="{C9D4A2B9-046B-4617-9F24-FEC68186C653}" srcId="{42844B8B-A0E1-4EA4-820C-E85D770DD333}" destId="{7C86C5C9-BF0C-467B-A12E-EFDB88DC270F}" srcOrd="0" destOrd="0" parTransId="{220EE84F-6280-415E-8D19-F4FB5103FB94}" sibTransId="{D032B127-2C01-4FF3-B2DC-046888329E29}"/>
    <dgm:cxn modelId="{0BEDF2BF-C3CD-4FB3-B905-24222357F14F}" type="presOf" srcId="{55F8F970-1DF4-406C-BBCD-4C7FFFAFFDA7}" destId="{1EFED47C-092C-43F9-A789-B7E55A808342}" srcOrd="0" destOrd="0" presId="urn:microsoft.com/office/officeart/2005/8/layout/chevron2"/>
    <dgm:cxn modelId="{FD39D9C9-F01A-4EFF-B32F-9DCF53BADFA0}" type="presOf" srcId="{7C86C5C9-BF0C-467B-A12E-EFDB88DC270F}" destId="{50CEC800-3112-4F45-B56C-434005EC090B}" srcOrd="0" destOrd="0" presId="urn:microsoft.com/office/officeart/2005/8/layout/chevron2"/>
    <dgm:cxn modelId="{978655CF-17B4-4E80-AF66-1F1A554240EE}" srcId="{42844B8B-A0E1-4EA4-820C-E85D770DD333}" destId="{223F7B2F-5A2D-4143-83D4-CB6A90D8BF87}" srcOrd="1" destOrd="0" parTransId="{4FEEF5FF-06A9-4956-8084-7DDFBC28235F}" sibTransId="{F7F00D28-91E3-449D-821B-48FCC91FF397}"/>
    <dgm:cxn modelId="{BAEC93CF-1D7C-4D07-BD7C-F064236E2023}" type="presOf" srcId="{FAEC7138-7ECD-4DC4-892C-01B710A1C7E2}" destId="{1EFED47C-092C-43F9-A789-B7E55A808342}" srcOrd="0" destOrd="3" presId="urn:microsoft.com/office/officeart/2005/8/layout/chevron2"/>
    <dgm:cxn modelId="{A3442AE0-67DE-4396-9263-87184E833D06}" srcId="{7D40FE20-FB3F-4159-BEB1-DAF6BFF4A360}" destId="{55F8F970-1DF4-406C-BBCD-4C7FFFAFFDA7}" srcOrd="0" destOrd="0" parTransId="{773C1EEC-74C5-4F21-8AAE-F5F1715D1349}" sibTransId="{AFB2E4D2-13B9-4F00-AE9B-21992E837EB8}"/>
    <dgm:cxn modelId="{AD6F38E8-EB79-4E3F-9A3D-4BB1A76CE833}" type="presOf" srcId="{C56E881C-1421-40B1-A1B2-50EF17593759}" destId="{50CEC800-3112-4F45-B56C-434005EC090B}" srcOrd="0" destOrd="2" presId="urn:microsoft.com/office/officeart/2005/8/layout/chevron2"/>
    <dgm:cxn modelId="{5ADBBF63-221E-4B4E-87ED-E3C123F7AB7B}" type="presParOf" srcId="{AE6F43B7-712F-420B-B2F3-A33C197C3096}" destId="{2FA5E1F4-15A5-4A99-9318-2F9E4E5C73F9}" srcOrd="0" destOrd="0" presId="urn:microsoft.com/office/officeart/2005/8/layout/chevron2"/>
    <dgm:cxn modelId="{79D615FF-325E-47C2-B1E0-D17CF69A9627}" type="presParOf" srcId="{2FA5E1F4-15A5-4A99-9318-2F9E4E5C73F9}" destId="{CD51CD67-2105-4294-809C-57DA724C9607}" srcOrd="0" destOrd="0" presId="urn:microsoft.com/office/officeart/2005/8/layout/chevron2"/>
    <dgm:cxn modelId="{1E02A18D-ED97-4455-A130-3491B8B1E152}" type="presParOf" srcId="{2FA5E1F4-15A5-4A99-9318-2F9E4E5C73F9}" destId="{1EFED47C-092C-43F9-A789-B7E55A808342}" srcOrd="1" destOrd="0" presId="urn:microsoft.com/office/officeart/2005/8/layout/chevron2"/>
    <dgm:cxn modelId="{37604073-F32E-462E-B528-D5C7A6FE88A8}" type="presParOf" srcId="{AE6F43B7-712F-420B-B2F3-A33C197C3096}" destId="{B657FF54-7D20-4731-8482-9A4E632C28E0}" srcOrd="1" destOrd="0" presId="urn:microsoft.com/office/officeart/2005/8/layout/chevron2"/>
    <dgm:cxn modelId="{6B1C443B-A49F-41FD-AB77-AE8C2A694A0A}" type="presParOf" srcId="{AE6F43B7-712F-420B-B2F3-A33C197C3096}" destId="{2751CB55-2B7D-4EC8-9696-DB313C13F2EB}" srcOrd="2" destOrd="0" presId="urn:microsoft.com/office/officeart/2005/8/layout/chevron2"/>
    <dgm:cxn modelId="{0E366488-3946-46B1-A88E-50C97156CEF9}" type="presParOf" srcId="{2751CB55-2B7D-4EC8-9696-DB313C13F2EB}" destId="{6EE7822F-0E22-454F-9307-932F62D8CA7D}" srcOrd="0" destOrd="0" presId="urn:microsoft.com/office/officeart/2005/8/layout/chevron2"/>
    <dgm:cxn modelId="{5F7EA1E7-92A0-4F3D-A42D-7BBFE5698B71}" type="presParOf" srcId="{2751CB55-2B7D-4EC8-9696-DB313C13F2EB}" destId="{50CEC800-3112-4F45-B56C-434005EC09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C6398-32D1-47C1-90F2-57E3075EA5F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BC6BA0-BF5D-40DE-88D8-3F78D0DE1E7E}">
      <dgm:prSet custT="1"/>
      <dgm:spPr/>
      <dgm:t>
        <a:bodyPr/>
        <a:lstStyle/>
        <a:p>
          <a:r>
            <a:rPr lang="en-GB" sz="2800" b="0" dirty="0"/>
            <a:t>Isle of Wight Council- AONB. </a:t>
          </a:r>
          <a:endParaRPr lang="en-US" sz="2800" b="0" dirty="0"/>
        </a:p>
      </dgm:t>
    </dgm:pt>
    <dgm:pt modelId="{7D11DAC2-152E-49C3-B7B4-DE36AE87D394}" type="parTrans" cxnId="{1C918B96-D774-4F61-8CA0-FCBD4EC9B29A}">
      <dgm:prSet/>
      <dgm:spPr/>
      <dgm:t>
        <a:bodyPr/>
        <a:lstStyle/>
        <a:p>
          <a:endParaRPr lang="en-US"/>
        </a:p>
      </dgm:t>
    </dgm:pt>
    <dgm:pt modelId="{3962B873-0089-4EF1-86DA-8E5168D7D643}" type="sibTrans" cxnId="{1C918B96-D774-4F61-8CA0-FCBD4EC9B29A}">
      <dgm:prSet/>
      <dgm:spPr/>
      <dgm:t>
        <a:bodyPr/>
        <a:lstStyle/>
        <a:p>
          <a:endParaRPr lang="en-US"/>
        </a:p>
      </dgm:t>
    </dgm:pt>
    <dgm:pt modelId="{0EBE0D48-0E9D-DB4F-AF9C-6B9A9FB5B07A}">
      <dgm:prSet custT="1"/>
      <dgm:spPr/>
      <dgm:t>
        <a:bodyPr/>
        <a:lstStyle/>
        <a:p>
          <a:r>
            <a:rPr lang="en-US" sz="2800" dirty="0"/>
            <a:t>CLA</a:t>
          </a:r>
        </a:p>
      </dgm:t>
    </dgm:pt>
    <dgm:pt modelId="{527FD126-1F21-7C42-A5DF-D587DEE8D212}" type="parTrans" cxnId="{A3827F3C-CB5D-A041-BB5A-4E09CD30603F}">
      <dgm:prSet/>
      <dgm:spPr/>
      <dgm:t>
        <a:bodyPr/>
        <a:lstStyle/>
        <a:p>
          <a:endParaRPr lang="en-US"/>
        </a:p>
      </dgm:t>
    </dgm:pt>
    <dgm:pt modelId="{762F2A84-F935-304B-A249-73788538FD69}" type="sibTrans" cxnId="{A3827F3C-CB5D-A041-BB5A-4E09CD30603F}">
      <dgm:prSet/>
      <dgm:spPr/>
      <dgm:t>
        <a:bodyPr/>
        <a:lstStyle/>
        <a:p>
          <a:endParaRPr lang="en-US"/>
        </a:p>
      </dgm:t>
    </dgm:pt>
    <dgm:pt modelId="{EF690AFA-01B1-0541-A04B-1C48224365D8}">
      <dgm:prSet custT="1"/>
      <dgm:spPr/>
      <dgm:t>
        <a:bodyPr/>
        <a:lstStyle/>
        <a:p>
          <a:r>
            <a:rPr lang="en-US" sz="2800" dirty="0"/>
            <a:t>HIWWT</a:t>
          </a:r>
        </a:p>
      </dgm:t>
    </dgm:pt>
    <dgm:pt modelId="{F4B3A5DC-2A0E-0049-93E6-11859BB759E3}" type="parTrans" cxnId="{21D930C6-6EF9-F744-837E-16CDAD604D1F}">
      <dgm:prSet/>
      <dgm:spPr/>
      <dgm:t>
        <a:bodyPr/>
        <a:lstStyle/>
        <a:p>
          <a:endParaRPr lang="en-US"/>
        </a:p>
      </dgm:t>
    </dgm:pt>
    <dgm:pt modelId="{624FC10A-0D7C-C24F-8F83-6B09D53D1473}" type="sibTrans" cxnId="{21D930C6-6EF9-F744-837E-16CDAD604D1F}">
      <dgm:prSet/>
      <dgm:spPr/>
      <dgm:t>
        <a:bodyPr/>
        <a:lstStyle/>
        <a:p>
          <a:endParaRPr lang="en-US"/>
        </a:p>
      </dgm:t>
    </dgm:pt>
    <dgm:pt modelId="{5D7F30E5-0315-2840-A6FF-97EC83A3E250}">
      <dgm:prSet custT="1"/>
      <dgm:spPr/>
      <dgm:t>
        <a:bodyPr/>
        <a:lstStyle/>
        <a:p>
          <a:r>
            <a:rPr lang="en-US" sz="2800" dirty="0"/>
            <a:t>Natural England</a:t>
          </a:r>
        </a:p>
      </dgm:t>
    </dgm:pt>
    <dgm:pt modelId="{A388B0F2-5161-2442-A48B-CBB1E5B37816}" type="parTrans" cxnId="{15FFB621-34A5-214C-BABF-38D78F8D3D9B}">
      <dgm:prSet/>
      <dgm:spPr/>
      <dgm:t>
        <a:bodyPr/>
        <a:lstStyle/>
        <a:p>
          <a:endParaRPr lang="en-US"/>
        </a:p>
      </dgm:t>
    </dgm:pt>
    <dgm:pt modelId="{7014DB0D-0DF7-7745-BCD4-BE216BCCED6A}" type="sibTrans" cxnId="{15FFB621-34A5-214C-BABF-38D78F8D3D9B}">
      <dgm:prSet/>
      <dgm:spPr/>
      <dgm:t>
        <a:bodyPr/>
        <a:lstStyle/>
        <a:p>
          <a:endParaRPr lang="en-US"/>
        </a:p>
      </dgm:t>
    </dgm:pt>
    <dgm:pt modelId="{2B03E94E-49C9-0E4E-9F7B-12769F0D0866}">
      <dgm:prSet custT="1"/>
      <dgm:spPr/>
      <dgm:t>
        <a:bodyPr/>
        <a:lstStyle/>
        <a:p>
          <a:r>
            <a:rPr lang="en-US" sz="2800" dirty="0"/>
            <a:t>RSPB</a:t>
          </a:r>
        </a:p>
      </dgm:t>
    </dgm:pt>
    <dgm:pt modelId="{299E45B1-A96E-9E42-9156-DF78D93036EF}" type="parTrans" cxnId="{4FCAD03F-0B2D-8240-9603-3E4D43D07724}">
      <dgm:prSet/>
      <dgm:spPr/>
      <dgm:t>
        <a:bodyPr/>
        <a:lstStyle/>
        <a:p>
          <a:endParaRPr lang="en-US"/>
        </a:p>
      </dgm:t>
    </dgm:pt>
    <dgm:pt modelId="{59FDAC53-F16A-D54A-A031-D739E3B17D6F}" type="sibTrans" cxnId="{4FCAD03F-0B2D-8240-9603-3E4D43D07724}">
      <dgm:prSet/>
      <dgm:spPr/>
      <dgm:t>
        <a:bodyPr/>
        <a:lstStyle/>
        <a:p>
          <a:endParaRPr lang="en-US"/>
        </a:p>
      </dgm:t>
    </dgm:pt>
    <dgm:pt modelId="{B0711BC8-411B-C441-BF6A-F2E0491DEF3A}">
      <dgm:prSet custT="1"/>
      <dgm:spPr/>
      <dgm:t>
        <a:bodyPr/>
        <a:lstStyle/>
        <a:p>
          <a:r>
            <a:rPr lang="en-US" sz="2800" i="1" dirty="0"/>
            <a:t>Southern Water</a:t>
          </a:r>
        </a:p>
      </dgm:t>
    </dgm:pt>
    <dgm:pt modelId="{2BF8157E-198F-184A-9D40-E0CF5D4BF8D8}" type="parTrans" cxnId="{0D555EF8-8840-CE41-847D-7F4AD5B5476D}">
      <dgm:prSet/>
      <dgm:spPr/>
      <dgm:t>
        <a:bodyPr/>
        <a:lstStyle/>
        <a:p>
          <a:endParaRPr lang="en-US"/>
        </a:p>
      </dgm:t>
    </dgm:pt>
    <dgm:pt modelId="{CC44EEB5-502E-F040-B7DE-ED080B8042C8}" type="sibTrans" cxnId="{0D555EF8-8840-CE41-847D-7F4AD5B5476D}">
      <dgm:prSet/>
      <dgm:spPr/>
      <dgm:t>
        <a:bodyPr/>
        <a:lstStyle/>
        <a:p>
          <a:endParaRPr lang="en-US"/>
        </a:p>
      </dgm:t>
    </dgm:pt>
    <dgm:pt modelId="{2F37D0BB-5016-5046-B3BD-5275D26B1FE5}">
      <dgm:prSet custT="1"/>
      <dgm:spPr/>
      <dgm:t>
        <a:bodyPr/>
        <a:lstStyle/>
        <a:p>
          <a:r>
            <a:rPr lang="en-US" sz="2800" dirty="0"/>
            <a:t>Chair </a:t>
          </a:r>
        </a:p>
      </dgm:t>
    </dgm:pt>
    <dgm:pt modelId="{9218710E-554A-7B4F-9D25-BF8C98D1E429}" type="parTrans" cxnId="{24E58F4D-81CB-394D-91DC-95FB72D392FC}">
      <dgm:prSet/>
      <dgm:spPr/>
      <dgm:t>
        <a:bodyPr/>
        <a:lstStyle/>
        <a:p>
          <a:endParaRPr lang="en-US"/>
        </a:p>
      </dgm:t>
    </dgm:pt>
    <dgm:pt modelId="{A1EC53C5-8B21-F241-AA4D-B6226075FD0E}" type="sibTrans" cxnId="{24E58F4D-81CB-394D-91DC-95FB72D392FC}">
      <dgm:prSet/>
      <dgm:spPr/>
      <dgm:t>
        <a:bodyPr/>
        <a:lstStyle/>
        <a:p>
          <a:endParaRPr lang="en-US"/>
        </a:p>
      </dgm:t>
    </dgm:pt>
    <dgm:pt modelId="{A29894D7-A9B7-F041-990E-1FC7D9EA7A06}">
      <dgm:prSet custT="1"/>
      <dgm:spPr/>
      <dgm:t>
        <a:bodyPr/>
        <a:lstStyle/>
        <a:p>
          <a:endParaRPr lang="en-US" sz="2800" dirty="0"/>
        </a:p>
      </dgm:t>
    </dgm:pt>
    <dgm:pt modelId="{68371A0F-04DF-2043-9C44-FBAA004F9BEB}" type="parTrans" cxnId="{74B784FD-10FD-2F4F-B2D3-607ADAA05073}">
      <dgm:prSet/>
      <dgm:spPr/>
      <dgm:t>
        <a:bodyPr/>
        <a:lstStyle/>
        <a:p>
          <a:endParaRPr lang="en-US"/>
        </a:p>
      </dgm:t>
    </dgm:pt>
    <dgm:pt modelId="{299F9F00-CF20-0B42-9F53-6F42F531A6CD}" type="sibTrans" cxnId="{74B784FD-10FD-2F4F-B2D3-607ADAA05073}">
      <dgm:prSet/>
      <dgm:spPr/>
      <dgm:t>
        <a:bodyPr/>
        <a:lstStyle/>
        <a:p>
          <a:endParaRPr lang="en-US"/>
        </a:p>
      </dgm:t>
    </dgm:pt>
    <dgm:pt modelId="{95330B3B-E515-5943-9284-DE7C9C8DF19F}">
      <dgm:prSet custT="1"/>
      <dgm:spPr/>
      <dgm:t>
        <a:bodyPr/>
        <a:lstStyle/>
        <a:p>
          <a:endParaRPr lang="en-US" sz="2800" dirty="0"/>
        </a:p>
      </dgm:t>
    </dgm:pt>
    <dgm:pt modelId="{36561FF1-11A8-DB44-B3B3-B2163F8E6CB0}" type="parTrans" cxnId="{B195CA4D-9AA5-AC4C-8125-D9AD211AF1F8}">
      <dgm:prSet/>
      <dgm:spPr/>
      <dgm:t>
        <a:bodyPr/>
        <a:lstStyle/>
        <a:p>
          <a:endParaRPr lang="en-US"/>
        </a:p>
      </dgm:t>
    </dgm:pt>
    <dgm:pt modelId="{B418F053-B97D-D44E-8F96-964DE97287AE}" type="sibTrans" cxnId="{B195CA4D-9AA5-AC4C-8125-D9AD211AF1F8}">
      <dgm:prSet/>
      <dgm:spPr/>
      <dgm:t>
        <a:bodyPr/>
        <a:lstStyle/>
        <a:p>
          <a:endParaRPr lang="en-US"/>
        </a:p>
      </dgm:t>
    </dgm:pt>
    <dgm:pt modelId="{C07E381B-CD25-A74F-B450-68D53DCEE5E0}">
      <dgm:prSet custT="1"/>
      <dgm:spPr/>
      <dgm:t>
        <a:bodyPr/>
        <a:lstStyle/>
        <a:p>
          <a:r>
            <a:rPr lang="en-US" sz="2800" b="0" dirty="0"/>
            <a:t>NFU</a:t>
          </a:r>
        </a:p>
      </dgm:t>
    </dgm:pt>
    <dgm:pt modelId="{961B8869-87F5-2E4B-9E1E-6F2A94D22403}" type="parTrans" cxnId="{CD50ABAC-B55E-CD4D-9283-936907F83AD7}">
      <dgm:prSet/>
      <dgm:spPr/>
      <dgm:t>
        <a:bodyPr/>
        <a:lstStyle/>
        <a:p>
          <a:endParaRPr lang="en-US"/>
        </a:p>
      </dgm:t>
    </dgm:pt>
    <dgm:pt modelId="{0C433FD3-BD9F-AD41-B259-507FA42A7837}" type="sibTrans" cxnId="{CD50ABAC-B55E-CD4D-9283-936907F83AD7}">
      <dgm:prSet/>
      <dgm:spPr/>
      <dgm:t>
        <a:bodyPr/>
        <a:lstStyle/>
        <a:p>
          <a:endParaRPr lang="en-US"/>
        </a:p>
      </dgm:t>
    </dgm:pt>
    <dgm:pt modelId="{2A3C51CB-1A1D-D143-A727-DBBAE7BA9854}">
      <dgm:prSet custT="1"/>
      <dgm:spPr/>
      <dgm:t>
        <a:bodyPr/>
        <a:lstStyle/>
        <a:p>
          <a:r>
            <a:rPr lang="en-US" sz="2800" dirty="0"/>
            <a:t>Environment Agency</a:t>
          </a:r>
        </a:p>
      </dgm:t>
    </dgm:pt>
    <dgm:pt modelId="{8675AEC5-9FEA-3B46-B98A-A237378FB3A9}" type="parTrans" cxnId="{915F8924-545E-794E-9F3D-ED98A2392911}">
      <dgm:prSet/>
      <dgm:spPr/>
      <dgm:t>
        <a:bodyPr/>
        <a:lstStyle/>
        <a:p>
          <a:endParaRPr lang="en-US"/>
        </a:p>
      </dgm:t>
    </dgm:pt>
    <dgm:pt modelId="{952A8750-79B0-BD40-A00C-106CACA56CBA}" type="sibTrans" cxnId="{915F8924-545E-794E-9F3D-ED98A2392911}">
      <dgm:prSet/>
      <dgm:spPr/>
      <dgm:t>
        <a:bodyPr/>
        <a:lstStyle/>
        <a:p>
          <a:endParaRPr lang="en-US"/>
        </a:p>
      </dgm:t>
    </dgm:pt>
    <dgm:pt modelId="{01B36C22-F9A3-4F25-AE9E-1191E7A40677}" type="pres">
      <dgm:prSet presAssocID="{04AC6398-32D1-47C1-90F2-57E3075EA5FC}" presName="linear" presStyleCnt="0">
        <dgm:presLayoutVars>
          <dgm:animLvl val="lvl"/>
          <dgm:resizeHandles val="exact"/>
        </dgm:presLayoutVars>
      </dgm:prSet>
      <dgm:spPr/>
    </dgm:pt>
    <dgm:pt modelId="{24578CD5-7A20-4E59-BBBE-9B08DBA93EB5}" type="pres">
      <dgm:prSet presAssocID="{CDBC6BA0-BF5D-40DE-88D8-3F78D0DE1E7E}" presName="parentText" presStyleLbl="node1" presStyleIdx="0" presStyleCnt="11" custLinFactNeighborY="-14882">
        <dgm:presLayoutVars>
          <dgm:chMax val="0"/>
          <dgm:bulletEnabled val="1"/>
        </dgm:presLayoutVars>
      </dgm:prSet>
      <dgm:spPr/>
    </dgm:pt>
    <dgm:pt modelId="{E1927641-1051-164C-8B3E-6E72CA54F740}" type="pres">
      <dgm:prSet presAssocID="{3962B873-0089-4EF1-86DA-8E5168D7D643}" presName="spacer" presStyleCnt="0"/>
      <dgm:spPr/>
    </dgm:pt>
    <dgm:pt modelId="{D3E3F888-1875-A549-843A-4688D84AA8E3}" type="pres">
      <dgm:prSet presAssocID="{C07E381B-CD25-A74F-B450-68D53DCEE5E0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4FB61F36-B18F-E74D-83EB-AFF29A829F08}" type="pres">
      <dgm:prSet presAssocID="{0C433FD3-BD9F-AD41-B259-507FA42A7837}" presName="spacer" presStyleCnt="0"/>
      <dgm:spPr/>
    </dgm:pt>
    <dgm:pt modelId="{9FB32E5D-DADF-5144-BD41-4E033D9C6E96}" type="pres">
      <dgm:prSet presAssocID="{0EBE0D48-0E9D-DB4F-AF9C-6B9A9FB5B07A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CB01ECF7-D643-164C-B3F1-AB1188B9A397}" type="pres">
      <dgm:prSet presAssocID="{762F2A84-F935-304B-A249-73788538FD69}" presName="spacer" presStyleCnt="0"/>
      <dgm:spPr/>
    </dgm:pt>
    <dgm:pt modelId="{F0E690D1-DFE4-D846-A2D7-456CC248F461}" type="pres">
      <dgm:prSet presAssocID="{EF690AFA-01B1-0541-A04B-1C48224365D8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3051B747-A46C-AD4A-A055-F4299137204A}" type="pres">
      <dgm:prSet presAssocID="{624FC10A-0D7C-C24F-8F83-6B09D53D1473}" presName="spacer" presStyleCnt="0"/>
      <dgm:spPr/>
    </dgm:pt>
    <dgm:pt modelId="{92E7F8EC-C77D-FE4C-A0E3-9A0F3B313F56}" type="pres">
      <dgm:prSet presAssocID="{5D7F30E5-0315-2840-A6FF-97EC83A3E250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960B9C08-B010-694E-A917-37C40F3764FC}" type="pres">
      <dgm:prSet presAssocID="{7014DB0D-0DF7-7745-BCD4-BE216BCCED6A}" presName="spacer" presStyleCnt="0"/>
      <dgm:spPr/>
    </dgm:pt>
    <dgm:pt modelId="{497F3E2E-69A8-C740-934C-ED3AB94FE6BE}" type="pres">
      <dgm:prSet presAssocID="{2A3C51CB-1A1D-D143-A727-DBBAE7BA9854}" presName="parentText" presStyleLbl="node1" presStyleIdx="5" presStyleCnt="11" custLinFactY="-5381" custLinFactNeighborX="-2085" custLinFactNeighborY="-100000">
        <dgm:presLayoutVars>
          <dgm:chMax val="0"/>
          <dgm:bulletEnabled val="1"/>
        </dgm:presLayoutVars>
      </dgm:prSet>
      <dgm:spPr/>
    </dgm:pt>
    <dgm:pt modelId="{773C3412-31F2-E240-BDA5-8830FCDB5B73}" type="pres">
      <dgm:prSet presAssocID="{952A8750-79B0-BD40-A00C-106CACA56CBA}" presName="spacer" presStyleCnt="0"/>
      <dgm:spPr/>
    </dgm:pt>
    <dgm:pt modelId="{CD276BFA-860A-0447-83EB-F7D5F7224C38}" type="pres">
      <dgm:prSet presAssocID="{2B03E94E-49C9-0E4E-9F7B-12769F0D0866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6A7641B1-C15B-D745-B226-89E1C6D8283A}" type="pres">
      <dgm:prSet presAssocID="{59FDAC53-F16A-D54A-A031-D739E3B17D6F}" presName="spacer" presStyleCnt="0"/>
      <dgm:spPr/>
    </dgm:pt>
    <dgm:pt modelId="{649D29DA-ED41-1240-B0C1-2E30C9DDFF09}" type="pres">
      <dgm:prSet presAssocID="{B0711BC8-411B-C441-BF6A-F2E0491DEF3A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BACB7EB8-1D91-794B-AD01-43497519C09A}" type="pres">
      <dgm:prSet presAssocID="{CC44EEB5-502E-F040-B7DE-ED080B8042C8}" presName="spacer" presStyleCnt="0"/>
      <dgm:spPr/>
    </dgm:pt>
    <dgm:pt modelId="{1DABA3BF-FE14-D54B-B4E6-EF6F25FCFA09}" type="pres">
      <dgm:prSet presAssocID="{2F37D0BB-5016-5046-B3BD-5275D26B1FE5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2C9F4575-04AA-594E-95EF-18AE11DD5DAD}" type="pres">
      <dgm:prSet presAssocID="{A1EC53C5-8B21-F241-AA4D-B6226075FD0E}" presName="spacer" presStyleCnt="0"/>
      <dgm:spPr/>
    </dgm:pt>
    <dgm:pt modelId="{8E811CD6-A84D-1640-BE67-7B914E7D0741}" type="pres">
      <dgm:prSet presAssocID="{A29894D7-A9B7-F041-990E-1FC7D9EA7A06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36706A06-81CA-2F49-A05B-F737925F4D74}" type="pres">
      <dgm:prSet presAssocID="{299F9F00-CF20-0B42-9F53-6F42F531A6CD}" presName="spacer" presStyleCnt="0"/>
      <dgm:spPr/>
    </dgm:pt>
    <dgm:pt modelId="{38DCD57E-F4DF-AB43-911B-58D8526E7A08}" type="pres">
      <dgm:prSet presAssocID="{95330B3B-E515-5943-9284-DE7C9C8DF19F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DD12430E-D764-4DEF-952D-74CAE1BFF31E}" type="presOf" srcId="{04AC6398-32D1-47C1-90F2-57E3075EA5FC}" destId="{01B36C22-F9A3-4F25-AE9E-1191E7A40677}" srcOrd="0" destOrd="0" presId="urn:microsoft.com/office/officeart/2005/8/layout/vList2"/>
    <dgm:cxn modelId="{15FFB621-34A5-214C-BABF-38D78F8D3D9B}" srcId="{04AC6398-32D1-47C1-90F2-57E3075EA5FC}" destId="{5D7F30E5-0315-2840-A6FF-97EC83A3E250}" srcOrd="4" destOrd="0" parTransId="{A388B0F2-5161-2442-A48B-CBB1E5B37816}" sibTransId="{7014DB0D-0DF7-7745-BCD4-BE216BCCED6A}"/>
    <dgm:cxn modelId="{915F8924-545E-794E-9F3D-ED98A2392911}" srcId="{04AC6398-32D1-47C1-90F2-57E3075EA5FC}" destId="{2A3C51CB-1A1D-D143-A727-DBBAE7BA9854}" srcOrd="5" destOrd="0" parTransId="{8675AEC5-9FEA-3B46-B98A-A237378FB3A9}" sibTransId="{952A8750-79B0-BD40-A00C-106CACA56CBA}"/>
    <dgm:cxn modelId="{76618834-30D8-D64E-BF6C-46A181208EDF}" type="presOf" srcId="{EF690AFA-01B1-0541-A04B-1C48224365D8}" destId="{F0E690D1-DFE4-D846-A2D7-456CC248F461}" srcOrd="0" destOrd="0" presId="urn:microsoft.com/office/officeart/2005/8/layout/vList2"/>
    <dgm:cxn modelId="{426AE93B-FAB0-9440-8180-071BD78D6C35}" type="presOf" srcId="{A29894D7-A9B7-F041-990E-1FC7D9EA7A06}" destId="{8E811CD6-A84D-1640-BE67-7B914E7D0741}" srcOrd="0" destOrd="0" presId="urn:microsoft.com/office/officeart/2005/8/layout/vList2"/>
    <dgm:cxn modelId="{A3827F3C-CB5D-A041-BB5A-4E09CD30603F}" srcId="{04AC6398-32D1-47C1-90F2-57E3075EA5FC}" destId="{0EBE0D48-0E9D-DB4F-AF9C-6B9A9FB5B07A}" srcOrd="2" destOrd="0" parTransId="{527FD126-1F21-7C42-A5DF-D587DEE8D212}" sibTransId="{762F2A84-F935-304B-A249-73788538FD69}"/>
    <dgm:cxn modelId="{4FCAD03F-0B2D-8240-9603-3E4D43D07724}" srcId="{04AC6398-32D1-47C1-90F2-57E3075EA5FC}" destId="{2B03E94E-49C9-0E4E-9F7B-12769F0D0866}" srcOrd="6" destOrd="0" parTransId="{299E45B1-A96E-9E42-9156-DF78D93036EF}" sibTransId="{59FDAC53-F16A-D54A-A031-D739E3B17D6F}"/>
    <dgm:cxn modelId="{24E58F4D-81CB-394D-91DC-95FB72D392FC}" srcId="{04AC6398-32D1-47C1-90F2-57E3075EA5FC}" destId="{2F37D0BB-5016-5046-B3BD-5275D26B1FE5}" srcOrd="8" destOrd="0" parTransId="{9218710E-554A-7B4F-9D25-BF8C98D1E429}" sibTransId="{A1EC53C5-8B21-F241-AA4D-B6226075FD0E}"/>
    <dgm:cxn modelId="{B195CA4D-9AA5-AC4C-8125-D9AD211AF1F8}" srcId="{04AC6398-32D1-47C1-90F2-57E3075EA5FC}" destId="{95330B3B-E515-5943-9284-DE7C9C8DF19F}" srcOrd="10" destOrd="0" parTransId="{36561FF1-11A8-DB44-B3B3-B2163F8E6CB0}" sibTransId="{B418F053-B97D-D44E-8F96-964DE97287AE}"/>
    <dgm:cxn modelId="{1AD09A56-0228-E44B-A646-5BC1A23EB1AB}" type="presOf" srcId="{C07E381B-CD25-A74F-B450-68D53DCEE5E0}" destId="{D3E3F888-1875-A549-843A-4688D84AA8E3}" srcOrd="0" destOrd="0" presId="urn:microsoft.com/office/officeart/2005/8/layout/vList2"/>
    <dgm:cxn modelId="{9ECA6863-C763-D54F-A40E-6F7EC7E83D5E}" type="presOf" srcId="{95330B3B-E515-5943-9284-DE7C9C8DF19F}" destId="{38DCD57E-F4DF-AB43-911B-58D8526E7A08}" srcOrd="0" destOrd="0" presId="urn:microsoft.com/office/officeart/2005/8/layout/vList2"/>
    <dgm:cxn modelId="{4DAE6467-640F-AE49-BAE7-00CC149FFB18}" type="presOf" srcId="{2A3C51CB-1A1D-D143-A727-DBBAE7BA9854}" destId="{497F3E2E-69A8-C740-934C-ED3AB94FE6BE}" srcOrd="0" destOrd="0" presId="urn:microsoft.com/office/officeart/2005/8/layout/vList2"/>
    <dgm:cxn modelId="{7DF6CA8F-FA5C-494A-BEC2-65E2B531245E}" type="presOf" srcId="{2B03E94E-49C9-0E4E-9F7B-12769F0D0866}" destId="{CD276BFA-860A-0447-83EB-F7D5F7224C38}" srcOrd="0" destOrd="0" presId="urn:microsoft.com/office/officeart/2005/8/layout/vList2"/>
    <dgm:cxn modelId="{1C918B96-D774-4F61-8CA0-FCBD4EC9B29A}" srcId="{04AC6398-32D1-47C1-90F2-57E3075EA5FC}" destId="{CDBC6BA0-BF5D-40DE-88D8-3F78D0DE1E7E}" srcOrd="0" destOrd="0" parTransId="{7D11DAC2-152E-49C3-B7B4-DE36AE87D394}" sibTransId="{3962B873-0089-4EF1-86DA-8E5168D7D643}"/>
    <dgm:cxn modelId="{CD50ABAC-B55E-CD4D-9283-936907F83AD7}" srcId="{04AC6398-32D1-47C1-90F2-57E3075EA5FC}" destId="{C07E381B-CD25-A74F-B450-68D53DCEE5E0}" srcOrd="1" destOrd="0" parTransId="{961B8869-87F5-2E4B-9E1E-6F2A94D22403}" sibTransId="{0C433FD3-BD9F-AD41-B259-507FA42A7837}"/>
    <dgm:cxn modelId="{495E2CAD-EAD4-BE4C-B3CE-CA7A2970E615}" type="presOf" srcId="{B0711BC8-411B-C441-BF6A-F2E0491DEF3A}" destId="{649D29DA-ED41-1240-B0C1-2E30C9DDFF09}" srcOrd="0" destOrd="0" presId="urn:microsoft.com/office/officeart/2005/8/layout/vList2"/>
    <dgm:cxn modelId="{E929F7B7-F46D-F946-8C5E-E4C48D55A71F}" type="presOf" srcId="{2F37D0BB-5016-5046-B3BD-5275D26B1FE5}" destId="{1DABA3BF-FE14-D54B-B4E6-EF6F25FCFA09}" srcOrd="0" destOrd="0" presId="urn:microsoft.com/office/officeart/2005/8/layout/vList2"/>
    <dgm:cxn modelId="{250B65BD-39C3-4074-B8E0-561AD0C91C60}" type="presOf" srcId="{CDBC6BA0-BF5D-40DE-88D8-3F78D0DE1E7E}" destId="{24578CD5-7A20-4E59-BBBE-9B08DBA93EB5}" srcOrd="0" destOrd="0" presId="urn:microsoft.com/office/officeart/2005/8/layout/vList2"/>
    <dgm:cxn modelId="{21D930C6-6EF9-F744-837E-16CDAD604D1F}" srcId="{04AC6398-32D1-47C1-90F2-57E3075EA5FC}" destId="{EF690AFA-01B1-0541-A04B-1C48224365D8}" srcOrd="3" destOrd="0" parTransId="{F4B3A5DC-2A0E-0049-93E6-11859BB759E3}" sibTransId="{624FC10A-0D7C-C24F-8F83-6B09D53D1473}"/>
    <dgm:cxn modelId="{697192DE-8AB0-4E42-8C71-B612652B9B06}" type="presOf" srcId="{0EBE0D48-0E9D-DB4F-AF9C-6B9A9FB5B07A}" destId="{9FB32E5D-DADF-5144-BD41-4E033D9C6E96}" srcOrd="0" destOrd="0" presId="urn:microsoft.com/office/officeart/2005/8/layout/vList2"/>
    <dgm:cxn modelId="{18A454E2-D3D2-8D4E-AD00-5DEF41DFAC57}" type="presOf" srcId="{5D7F30E5-0315-2840-A6FF-97EC83A3E250}" destId="{92E7F8EC-C77D-FE4C-A0E3-9A0F3B313F56}" srcOrd="0" destOrd="0" presId="urn:microsoft.com/office/officeart/2005/8/layout/vList2"/>
    <dgm:cxn modelId="{0D555EF8-8840-CE41-847D-7F4AD5B5476D}" srcId="{04AC6398-32D1-47C1-90F2-57E3075EA5FC}" destId="{B0711BC8-411B-C441-BF6A-F2E0491DEF3A}" srcOrd="7" destOrd="0" parTransId="{2BF8157E-198F-184A-9D40-E0CF5D4BF8D8}" sibTransId="{CC44EEB5-502E-F040-B7DE-ED080B8042C8}"/>
    <dgm:cxn modelId="{74B784FD-10FD-2F4F-B2D3-607ADAA05073}" srcId="{04AC6398-32D1-47C1-90F2-57E3075EA5FC}" destId="{A29894D7-A9B7-F041-990E-1FC7D9EA7A06}" srcOrd="9" destOrd="0" parTransId="{68371A0F-04DF-2043-9C44-FBAA004F9BEB}" sibTransId="{299F9F00-CF20-0B42-9F53-6F42F531A6CD}"/>
    <dgm:cxn modelId="{793C5B67-531A-4E52-B413-CD48C8FBC7D9}" type="presParOf" srcId="{01B36C22-F9A3-4F25-AE9E-1191E7A40677}" destId="{24578CD5-7A20-4E59-BBBE-9B08DBA93EB5}" srcOrd="0" destOrd="0" presId="urn:microsoft.com/office/officeart/2005/8/layout/vList2"/>
    <dgm:cxn modelId="{A792F6D3-CDF8-2142-B047-C616E5FFC04A}" type="presParOf" srcId="{01B36C22-F9A3-4F25-AE9E-1191E7A40677}" destId="{E1927641-1051-164C-8B3E-6E72CA54F740}" srcOrd="1" destOrd="0" presId="urn:microsoft.com/office/officeart/2005/8/layout/vList2"/>
    <dgm:cxn modelId="{5DF64DE7-0BC2-DC4E-9842-2215534ED1B5}" type="presParOf" srcId="{01B36C22-F9A3-4F25-AE9E-1191E7A40677}" destId="{D3E3F888-1875-A549-843A-4688D84AA8E3}" srcOrd="2" destOrd="0" presId="urn:microsoft.com/office/officeart/2005/8/layout/vList2"/>
    <dgm:cxn modelId="{5A1B500F-ACBC-6848-B541-7166990A0112}" type="presParOf" srcId="{01B36C22-F9A3-4F25-AE9E-1191E7A40677}" destId="{4FB61F36-B18F-E74D-83EB-AFF29A829F08}" srcOrd="3" destOrd="0" presId="urn:microsoft.com/office/officeart/2005/8/layout/vList2"/>
    <dgm:cxn modelId="{1EB3BB8B-BBE4-A64D-81CD-0F9B9ECAD8E8}" type="presParOf" srcId="{01B36C22-F9A3-4F25-AE9E-1191E7A40677}" destId="{9FB32E5D-DADF-5144-BD41-4E033D9C6E96}" srcOrd="4" destOrd="0" presId="urn:microsoft.com/office/officeart/2005/8/layout/vList2"/>
    <dgm:cxn modelId="{2700845D-E1E0-734C-8BC3-AF33E9F58EBD}" type="presParOf" srcId="{01B36C22-F9A3-4F25-AE9E-1191E7A40677}" destId="{CB01ECF7-D643-164C-B3F1-AB1188B9A397}" srcOrd="5" destOrd="0" presId="urn:microsoft.com/office/officeart/2005/8/layout/vList2"/>
    <dgm:cxn modelId="{664B5F96-8B35-FD4E-9B7E-E5BEAB21DCB9}" type="presParOf" srcId="{01B36C22-F9A3-4F25-AE9E-1191E7A40677}" destId="{F0E690D1-DFE4-D846-A2D7-456CC248F461}" srcOrd="6" destOrd="0" presId="urn:microsoft.com/office/officeart/2005/8/layout/vList2"/>
    <dgm:cxn modelId="{6F7A06DF-3D52-0A46-A4FC-27340BF97373}" type="presParOf" srcId="{01B36C22-F9A3-4F25-AE9E-1191E7A40677}" destId="{3051B747-A46C-AD4A-A055-F4299137204A}" srcOrd="7" destOrd="0" presId="urn:microsoft.com/office/officeart/2005/8/layout/vList2"/>
    <dgm:cxn modelId="{303E3F7B-7DAC-774E-A66C-9CABF473E97D}" type="presParOf" srcId="{01B36C22-F9A3-4F25-AE9E-1191E7A40677}" destId="{92E7F8EC-C77D-FE4C-A0E3-9A0F3B313F56}" srcOrd="8" destOrd="0" presId="urn:microsoft.com/office/officeart/2005/8/layout/vList2"/>
    <dgm:cxn modelId="{EA2A5547-2530-BF48-847D-DE68AFECC9FD}" type="presParOf" srcId="{01B36C22-F9A3-4F25-AE9E-1191E7A40677}" destId="{960B9C08-B010-694E-A917-37C40F3764FC}" srcOrd="9" destOrd="0" presId="urn:microsoft.com/office/officeart/2005/8/layout/vList2"/>
    <dgm:cxn modelId="{8B174BF7-30D8-AF4E-9D96-C17F1195D638}" type="presParOf" srcId="{01B36C22-F9A3-4F25-AE9E-1191E7A40677}" destId="{497F3E2E-69A8-C740-934C-ED3AB94FE6BE}" srcOrd="10" destOrd="0" presId="urn:microsoft.com/office/officeart/2005/8/layout/vList2"/>
    <dgm:cxn modelId="{705D0FC5-424F-E84E-BE7F-5F464B9F301C}" type="presParOf" srcId="{01B36C22-F9A3-4F25-AE9E-1191E7A40677}" destId="{773C3412-31F2-E240-BDA5-8830FCDB5B73}" srcOrd="11" destOrd="0" presId="urn:microsoft.com/office/officeart/2005/8/layout/vList2"/>
    <dgm:cxn modelId="{DEEB16A6-CA13-4A48-9131-F6D361307DA3}" type="presParOf" srcId="{01B36C22-F9A3-4F25-AE9E-1191E7A40677}" destId="{CD276BFA-860A-0447-83EB-F7D5F7224C38}" srcOrd="12" destOrd="0" presId="urn:microsoft.com/office/officeart/2005/8/layout/vList2"/>
    <dgm:cxn modelId="{C361DE77-9CB6-1646-8867-13C51975B373}" type="presParOf" srcId="{01B36C22-F9A3-4F25-AE9E-1191E7A40677}" destId="{6A7641B1-C15B-D745-B226-89E1C6D8283A}" srcOrd="13" destOrd="0" presId="urn:microsoft.com/office/officeart/2005/8/layout/vList2"/>
    <dgm:cxn modelId="{CC0A3823-5491-D741-A955-C5C975A957C9}" type="presParOf" srcId="{01B36C22-F9A3-4F25-AE9E-1191E7A40677}" destId="{649D29DA-ED41-1240-B0C1-2E30C9DDFF09}" srcOrd="14" destOrd="0" presId="urn:microsoft.com/office/officeart/2005/8/layout/vList2"/>
    <dgm:cxn modelId="{BCBA4EB0-45FC-A949-9465-75897E9F3BCA}" type="presParOf" srcId="{01B36C22-F9A3-4F25-AE9E-1191E7A40677}" destId="{BACB7EB8-1D91-794B-AD01-43497519C09A}" srcOrd="15" destOrd="0" presId="urn:microsoft.com/office/officeart/2005/8/layout/vList2"/>
    <dgm:cxn modelId="{B1D880BE-565B-A048-94FB-042B42346C86}" type="presParOf" srcId="{01B36C22-F9A3-4F25-AE9E-1191E7A40677}" destId="{1DABA3BF-FE14-D54B-B4E6-EF6F25FCFA09}" srcOrd="16" destOrd="0" presId="urn:microsoft.com/office/officeart/2005/8/layout/vList2"/>
    <dgm:cxn modelId="{057E405E-8EBA-8945-BC65-55E86E2E2098}" type="presParOf" srcId="{01B36C22-F9A3-4F25-AE9E-1191E7A40677}" destId="{2C9F4575-04AA-594E-95EF-18AE11DD5DAD}" srcOrd="17" destOrd="0" presId="urn:microsoft.com/office/officeart/2005/8/layout/vList2"/>
    <dgm:cxn modelId="{D34736F6-07CB-B745-B62D-432BDDA3451B}" type="presParOf" srcId="{01B36C22-F9A3-4F25-AE9E-1191E7A40677}" destId="{8E811CD6-A84D-1640-BE67-7B914E7D0741}" srcOrd="18" destOrd="0" presId="urn:microsoft.com/office/officeart/2005/8/layout/vList2"/>
    <dgm:cxn modelId="{466DAB31-5FDE-8A47-B00F-16AE555E7972}" type="presParOf" srcId="{01B36C22-F9A3-4F25-AE9E-1191E7A40677}" destId="{36706A06-81CA-2F49-A05B-F737925F4D74}" srcOrd="19" destOrd="0" presId="urn:microsoft.com/office/officeart/2005/8/layout/vList2"/>
    <dgm:cxn modelId="{A288741F-D828-9744-88FA-76F3E860CCC5}" type="presParOf" srcId="{01B36C22-F9A3-4F25-AE9E-1191E7A40677}" destId="{38DCD57E-F4DF-AB43-911B-58D8526E7A08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2201A-FF61-431B-A1B3-E7AFE1847968}">
      <dsp:nvSpPr>
        <dsp:cNvPr id="0" name=""/>
        <dsp:cNvSpPr/>
      </dsp:nvSpPr>
      <dsp:spPr>
        <a:xfrm>
          <a:off x="3450" y="115187"/>
          <a:ext cx="336417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Biosphere</a:t>
          </a:r>
        </a:p>
      </dsp:txBody>
      <dsp:txXfrm>
        <a:off x="3450" y="115187"/>
        <a:ext cx="3364170" cy="518400"/>
      </dsp:txXfrm>
    </dsp:sp>
    <dsp:sp modelId="{79195EE9-AD83-464D-BA40-5FFE1FCBAADD}">
      <dsp:nvSpPr>
        <dsp:cNvPr id="0" name=""/>
        <dsp:cNvSpPr/>
      </dsp:nvSpPr>
      <dsp:spPr>
        <a:xfrm>
          <a:off x="3450" y="633587"/>
          <a:ext cx="3364170" cy="4463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u="none" kern="1200" dirty="0"/>
            <a:t>Unique and diverse ecosystems, celebrating the local endeavours to live harmoniously within them.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u="none" kern="1200" dirty="0"/>
            <a:t>Improving the relationship between people and their local environment. 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u="none" kern="1200" dirty="0"/>
            <a:t>Sustainable social and economic development.</a:t>
          </a:r>
          <a:endParaRPr lang="en-GB" sz="1800" kern="1200" dirty="0"/>
        </a:p>
      </dsp:txBody>
      <dsp:txXfrm>
        <a:off x="3450" y="633587"/>
        <a:ext cx="3364170" cy="4463305"/>
      </dsp:txXfrm>
    </dsp:sp>
    <dsp:sp modelId="{7F2FBE96-1725-4192-A4FD-2CF81CDBB8B0}">
      <dsp:nvSpPr>
        <dsp:cNvPr id="0" name=""/>
        <dsp:cNvSpPr/>
      </dsp:nvSpPr>
      <dsp:spPr>
        <a:xfrm>
          <a:off x="3838604" y="115187"/>
          <a:ext cx="336417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Mission Zero 2040</a:t>
          </a:r>
        </a:p>
      </dsp:txBody>
      <dsp:txXfrm>
        <a:off x="3838604" y="115187"/>
        <a:ext cx="3364170" cy="518400"/>
      </dsp:txXfrm>
    </dsp:sp>
    <dsp:sp modelId="{B640EEA4-A3BE-4309-B873-0A511C0F741B}">
      <dsp:nvSpPr>
        <dsp:cNvPr id="0" name=""/>
        <dsp:cNvSpPr/>
      </dsp:nvSpPr>
      <dsp:spPr>
        <a:xfrm>
          <a:off x="3838604" y="633587"/>
          <a:ext cx="3364170" cy="4463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Net zero by 2040, with no more than 15% offset.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Equal consideration for Wellbeing, Ecology and Climate.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 partnership between the council and Islanders.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Delivered through 10 independent Action Hubs.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Agriculture is 30% of our footprint.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Land could provide 20% of our net mitigation.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 Land Hub would ideally be</a:t>
          </a:r>
        </a:p>
      </dsp:txBody>
      <dsp:txXfrm>
        <a:off x="3838604" y="633587"/>
        <a:ext cx="3364170" cy="4463305"/>
      </dsp:txXfrm>
    </dsp:sp>
    <dsp:sp modelId="{FF0504F7-D229-40DF-B14A-1277E83419FA}">
      <dsp:nvSpPr>
        <dsp:cNvPr id="0" name=""/>
        <dsp:cNvSpPr/>
      </dsp:nvSpPr>
      <dsp:spPr>
        <a:xfrm>
          <a:off x="7673759" y="115187"/>
          <a:ext cx="336417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Land</a:t>
          </a:r>
          <a:r>
            <a:rPr lang="en-GB" sz="1800" kern="1200" baseline="0" dirty="0"/>
            <a:t> Use Framework</a:t>
          </a:r>
          <a:endParaRPr lang="en-GB" sz="1800" kern="1200" dirty="0"/>
        </a:p>
      </dsp:txBody>
      <dsp:txXfrm>
        <a:off x="7673759" y="115187"/>
        <a:ext cx="3364170" cy="518400"/>
      </dsp:txXfrm>
    </dsp:sp>
    <dsp:sp modelId="{16BCC67D-8162-4B5B-B833-C767EB5D30C9}">
      <dsp:nvSpPr>
        <dsp:cNvPr id="0" name=""/>
        <dsp:cNvSpPr/>
      </dsp:nvSpPr>
      <dsp:spPr>
        <a:xfrm>
          <a:off x="7673759" y="633587"/>
          <a:ext cx="3364170" cy="4463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Land that is  productive and ecologically resilient, supporting flourishing ecosystems and tackling climate change.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strategic approach to resolving competing claims that arise over this precious and finite resource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Provide a forum to maximise the islands ability to attract transition funding and provide a framework for the Land Hub.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Landscape recovery Scheme could be the first of many such tasks as ELMS evolves.</a:t>
          </a:r>
        </a:p>
      </dsp:txBody>
      <dsp:txXfrm>
        <a:off x="7673759" y="633587"/>
        <a:ext cx="3364170" cy="4463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CD67-2105-4294-809C-57DA724C9607}">
      <dsp:nvSpPr>
        <dsp:cNvPr id="0" name=""/>
        <dsp:cNvSpPr/>
      </dsp:nvSpPr>
      <dsp:spPr>
        <a:xfrm rot="5400000">
          <a:off x="-320610" y="653689"/>
          <a:ext cx="2137400" cy="1496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Vision</a:t>
          </a:r>
        </a:p>
      </dsp:txBody>
      <dsp:txXfrm rot="-5400000">
        <a:off x="0" y="1081169"/>
        <a:ext cx="1496180" cy="641220"/>
      </dsp:txXfrm>
    </dsp:sp>
    <dsp:sp modelId="{1EFED47C-092C-43F9-A789-B7E55A808342}">
      <dsp:nvSpPr>
        <dsp:cNvPr id="0" name=""/>
        <dsp:cNvSpPr/>
      </dsp:nvSpPr>
      <dsp:spPr>
        <a:xfrm rot="5400000">
          <a:off x="3597516" y="-2077037"/>
          <a:ext cx="2006872" cy="620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Solve the four interlinked crises of: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Climate change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Biodiversity loss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Food quality and insecurity, 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Rural community wellbeing and economic prosperity</a:t>
          </a:r>
        </a:p>
      </dsp:txBody>
      <dsp:txXfrm rot="-5400000">
        <a:off x="1496181" y="122265"/>
        <a:ext cx="6111577" cy="1810938"/>
      </dsp:txXfrm>
    </dsp:sp>
    <dsp:sp modelId="{6EE7822F-0E22-454F-9307-932F62D8CA7D}">
      <dsp:nvSpPr>
        <dsp:cNvPr id="0" name=""/>
        <dsp:cNvSpPr/>
      </dsp:nvSpPr>
      <dsp:spPr>
        <a:xfrm rot="5400000">
          <a:off x="-320610" y="3032854"/>
          <a:ext cx="2137400" cy="1496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Mission</a:t>
          </a:r>
          <a:endParaRPr lang="en-GB" sz="3900" kern="1200" dirty="0"/>
        </a:p>
      </dsp:txBody>
      <dsp:txXfrm rot="-5400000">
        <a:off x="0" y="3460334"/>
        <a:ext cx="1496180" cy="641220"/>
      </dsp:txXfrm>
    </dsp:sp>
    <dsp:sp modelId="{50CEC800-3112-4F45-B56C-434005EC090B}">
      <dsp:nvSpPr>
        <dsp:cNvPr id="0" name=""/>
        <dsp:cNvSpPr/>
      </dsp:nvSpPr>
      <dsp:spPr>
        <a:xfrm rot="5400000">
          <a:off x="3429618" y="302126"/>
          <a:ext cx="2342668" cy="620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Work together locally while understanding the national and global context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Find common purpose solving the conflicts around changes in land use as we reduce carbon emissions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Maximise</a:t>
          </a:r>
          <a:r>
            <a:rPr lang="en-US" sz="2000" kern="1200" dirty="0"/>
            <a:t> the opportunities the transition brings.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Be a UK leader in delivering  profitable  agroecological agriculture.</a:t>
          </a:r>
        </a:p>
      </dsp:txBody>
      <dsp:txXfrm rot="-5400000">
        <a:off x="1496180" y="2349924"/>
        <a:ext cx="6095184" cy="2113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78CD5-7A20-4E59-BBBE-9B08DBA93EB5}">
      <dsp:nvSpPr>
        <dsp:cNvPr id="0" name=""/>
        <dsp:cNvSpPr/>
      </dsp:nvSpPr>
      <dsp:spPr>
        <a:xfrm>
          <a:off x="0" y="0"/>
          <a:ext cx="9030312" cy="488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/>
            <a:t>Isle of Wight Council- AONB. </a:t>
          </a:r>
          <a:endParaRPr lang="en-US" sz="2800" b="0" kern="1200" dirty="0"/>
        </a:p>
      </dsp:txBody>
      <dsp:txXfrm>
        <a:off x="23824" y="23824"/>
        <a:ext cx="8982664" cy="440392"/>
      </dsp:txXfrm>
    </dsp:sp>
    <dsp:sp modelId="{D3E3F888-1875-A549-843A-4688D84AA8E3}">
      <dsp:nvSpPr>
        <dsp:cNvPr id="0" name=""/>
        <dsp:cNvSpPr/>
      </dsp:nvSpPr>
      <dsp:spPr>
        <a:xfrm>
          <a:off x="0" y="504471"/>
          <a:ext cx="9030312" cy="488040"/>
        </a:xfrm>
        <a:prstGeom prst="roundRect">
          <a:avLst/>
        </a:prstGeom>
        <a:solidFill>
          <a:schemeClr val="accent2">
            <a:hueOff val="-296429"/>
            <a:satOff val="1420"/>
            <a:lumOff val="1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NFU</a:t>
          </a:r>
        </a:p>
      </dsp:txBody>
      <dsp:txXfrm>
        <a:off x="23824" y="528295"/>
        <a:ext cx="8982664" cy="440392"/>
      </dsp:txXfrm>
    </dsp:sp>
    <dsp:sp modelId="{9FB32E5D-DADF-5144-BD41-4E033D9C6E96}">
      <dsp:nvSpPr>
        <dsp:cNvPr id="0" name=""/>
        <dsp:cNvSpPr/>
      </dsp:nvSpPr>
      <dsp:spPr>
        <a:xfrm>
          <a:off x="0" y="1006813"/>
          <a:ext cx="9030312" cy="488040"/>
        </a:xfrm>
        <a:prstGeom prst="roundRect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</a:t>
          </a:r>
        </a:p>
      </dsp:txBody>
      <dsp:txXfrm>
        <a:off x="23824" y="1030637"/>
        <a:ext cx="8982664" cy="440392"/>
      </dsp:txXfrm>
    </dsp:sp>
    <dsp:sp modelId="{F0E690D1-DFE4-D846-A2D7-456CC248F461}">
      <dsp:nvSpPr>
        <dsp:cNvPr id="0" name=""/>
        <dsp:cNvSpPr/>
      </dsp:nvSpPr>
      <dsp:spPr>
        <a:xfrm>
          <a:off x="0" y="1509156"/>
          <a:ext cx="9030312" cy="488040"/>
        </a:xfrm>
        <a:prstGeom prst="roundRect">
          <a:avLst/>
        </a:prstGeom>
        <a:solidFill>
          <a:schemeClr val="accent2">
            <a:hueOff val="-889286"/>
            <a:satOff val="4260"/>
            <a:lumOff val="3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HIWWT</a:t>
          </a:r>
        </a:p>
      </dsp:txBody>
      <dsp:txXfrm>
        <a:off x="23824" y="1532980"/>
        <a:ext cx="8982664" cy="440392"/>
      </dsp:txXfrm>
    </dsp:sp>
    <dsp:sp modelId="{92E7F8EC-C77D-FE4C-A0E3-9A0F3B313F56}">
      <dsp:nvSpPr>
        <dsp:cNvPr id="0" name=""/>
        <dsp:cNvSpPr/>
      </dsp:nvSpPr>
      <dsp:spPr>
        <a:xfrm>
          <a:off x="0" y="2011498"/>
          <a:ext cx="9030312" cy="488040"/>
        </a:xfrm>
        <a:prstGeom prst="roundRect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Natural England</a:t>
          </a:r>
        </a:p>
      </dsp:txBody>
      <dsp:txXfrm>
        <a:off x="23824" y="2035322"/>
        <a:ext cx="8982664" cy="440392"/>
      </dsp:txXfrm>
    </dsp:sp>
    <dsp:sp modelId="{497F3E2E-69A8-C740-934C-ED3AB94FE6BE}">
      <dsp:nvSpPr>
        <dsp:cNvPr id="0" name=""/>
        <dsp:cNvSpPr/>
      </dsp:nvSpPr>
      <dsp:spPr>
        <a:xfrm>
          <a:off x="0" y="2473278"/>
          <a:ext cx="9030312" cy="488040"/>
        </a:xfrm>
        <a:prstGeom prst="round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Environment Agency</a:t>
          </a:r>
        </a:p>
      </dsp:txBody>
      <dsp:txXfrm>
        <a:off x="23824" y="2497102"/>
        <a:ext cx="8982664" cy="440392"/>
      </dsp:txXfrm>
    </dsp:sp>
    <dsp:sp modelId="{CD276BFA-860A-0447-83EB-F7D5F7224C38}">
      <dsp:nvSpPr>
        <dsp:cNvPr id="0" name=""/>
        <dsp:cNvSpPr/>
      </dsp:nvSpPr>
      <dsp:spPr>
        <a:xfrm>
          <a:off x="0" y="3016183"/>
          <a:ext cx="9030312" cy="488040"/>
        </a:xfrm>
        <a:prstGeom prst="roundRect">
          <a:avLst/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RSPB</a:t>
          </a:r>
        </a:p>
      </dsp:txBody>
      <dsp:txXfrm>
        <a:off x="23824" y="3040007"/>
        <a:ext cx="8982664" cy="440392"/>
      </dsp:txXfrm>
    </dsp:sp>
    <dsp:sp modelId="{649D29DA-ED41-1240-B0C1-2E30C9DDFF09}">
      <dsp:nvSpPr>
        <dsp:cNvPr id="0" name=""/>
        <dsp:cNvSpPr/>
      </dsp:nvSpPr>
      <dsp:spPr>
        <a:xfrm>
          <a:off x="0" y="3518525"/>
          <a:ext cx="9030312" cy="488040"/>
        </a:xfrm>
        <a:prstGeom prst="roundRect">
          <a:avLst/>
        </a:prstGeom>
        <a:solidFill>
          <a:schemeClr val="accent2">
            <a:hueOff val="-2075000"/>
            <a:satOff val="9940"/>
            <a:lumOff val="91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/>
            <a:t>Southern Water</a:t>
          </a:r>
        </a:p>
      </dsp:txBody>
      <dsp:txXfrm>
        <a:off x="23824" y="3542349"/>
        <a:ext cx="8982664" cy="440392"/>
      </dsp:txXfrm>
    </dsp:sp>
    <dsp:sp modelId="{1DABA3BF-FE14-D54B-B4E6-EF6F25FCFA09}">
      <dsp:nvSpPr>
        <dsp:cNvPr id="0" name=""/>
        <dsp:cNvSpPr/>
      </dsp:nvSpPr>
      <dsp:spPr>
        <a:xfrm>
          <a:off x="0" y="4020868"/>
          <a:ext cx="9030312" cy="488040"/>
        </a:xfrm>
        <a:prstGeom prst="roundRect">
          <a:avLst/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Chair </a:t>
          </a:r>
        </a:p>
      </dsp:txBody>
      <dsp:txXfrm>
        <a:off x="23824" y="4044692"/>
        <a:ext cx="8982664" cy="440392"/>
      </dsp:txXfrm>
    </dsp:sp>
    <dsp:sp modelId="{8E811CD6-A84D-1640-BE67-7B914E7D0741}">
      <dsp:nvSpPr>
        <dsp:cNvPr id="0" name=""/>
        <dsp:cNvSpPr/>
      </dsp:nvSpPr>
      <dsp:spPr>
        <a:xfrm>
          <a:off x="0" y="4523210"/>
          <a:ext cx="9030312" cy="488040"/>
        </a:xfrm>
        <a:prstGeom prst="roundRect">
          <a:avLst/>
        </a:prstGeom>
        <a:solidFill>
          <a:schemeClr val="accent2">
            <a:hueOff val="-2667857"/>
            <a:satOff val="12780"/>
            <a:lumOff val="118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824" y="4547034"/>
        <a:ext cx="8982664" cy="440392"/>
      </dsp:txXfrm>
    </dsp:sp>
    <dsp:sp modelId="{38DCD57E-F4DF-AB43-911B-58D8526E7A08}">
      <dsp:nvSpPr>
        <dsp:cNvPr id="0" name=""/>
        <dsp:cNvSpPr/>
      </dsp:nvSpPr>
      <dsp:spPr>
        <a:xfrm>
          <a:off x="0" y="5025553"/>
          <a:ext cx="9030312" cy="48804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824" y="5049377"/>
        <a:ext cx="8982664" cy="440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714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1658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584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0650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681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835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2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244665" y="1602391"/>
            <a:ext cx="11313763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lang="en-US" sz="8800" dirty="0">
                <a:solidFill>
                  <a:schemeClr val="bg1"/>
                </a:solidFill>
              </a:rPr>
              <a:t>Land Use Hub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00">
        <p:fade/>
      </p:transition>
    </mc:Choice>
    <mc:Fallback xmlns="">
      <p:transition spd="med" advTm="61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3/9/22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B3C41-595C-40E1-875B-B000C623C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1" t="16612" r="40903" b="7625"/>
          <a:stretch/>
        </p:blipFill>
        <p:spPr>
          <a:xfrm>
            <a:off x="898779" y="0"/>
            <a:ext cx="849302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13">
        <p:fade/>
      </p:transition>
    </mc:Choice>
    <mc:Fallback xmlns="">
      <p:transition spd="med" advTm="671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B713-0CDF-4D8F-A33B-AE446BC1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30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Leveraging the Biosphere, Mission Zero 2040 and the Land Use Framework to gain financial support for the Island transition towards a balanced use of land.</a:t>
            </a:r>
            <a:endParaRPr lang="en-GB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A50C90-D6B7-4077-8B92-77ADE4829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510440"/>
              </p:ext>
            </p:extLst>
          </p:nvPr>
        </p:nvGraphicFramePr>
        <p:xfrm>
          <a:off x="838200" y="1463040"/>
          <a:ext cx="11041380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28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250-9BCB-45AE-A76E-324AD113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The Land Use Framework/Land Hub. Draft for discussion.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59AAB8-97D4-41D3-B0A4-E2406FBED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156053"/>
              </p:ext>
            </p:extLst>
          </p:nvPr>
        </p:nvGraphicFramePr>
        <p:xfrm>
          <a:off x="838200" y="1303020"/>
          <a:ext cx="7705725" cy="487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2F02CA5-29E3-45F8-9F0D-C7CB3E4C1EFA}"/>
              </a:ext>
            </a:extLst>
          </p:cNvPr>
          <p:cNvSpPr/>
          <p:nvPr/>
        </p:nvSpPr>
        <p:spPr>
          <a:xfrm>
            <a:off x="8650014" y="1690688"/>
            <a:ext cx="3227662" cy="448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r>
              <a:rPr lang="en-GB" sz="2400" dirty="0"/>
              <a:t>3 projects</a:t>
            </a:r>
            <a:endParaRPr lang="en-GB" dirty="0"/>
          </a:p>
          <a:p>
            <a:pPr algn="ctr"/>
            <a:endParaRPr lang="en-GB" dirty="0"/>
          </a:p>
          <a:p>
            <a:pPr marL="342900" indent="-342900" algn="ctr">
              <a:buFont typeface="+mj-lt"/>
              <a:buAutoNum type="arabicPeriod"/>
            </a:pPr>
            <a:r>
              <a:rPr lang="en-GB" dirty="0"/>
              <a:t>Landscape Recovery Exploration.</a:t>
            </a:r>
          </a:p>
          <a:p>
            <a:pPr marL="342900" indent="-342900" algn="ctr">
              <a:buFont typeface="+mj-lt"/>
              <a:buAutoNum type="arabicPeriod"/>
            </a:pPr>
            <a:endParaRPr lang="en-GB" dirty="0"/>
          </a:p>
          <a:p>
            <a:pPr marL="342900" indent="-342900" algn="ctr">
              <a:buFont typeface="+mj-lt"/>
              <a:buAutoNum type="arabicPeriod"/>
            </a:pPr>
            <a:r>
              <a:rPr lang="en-GB" dirty="0"/>
              <a:t>Natural Capital Investment Vehicle</a:t>
            </a:r>
          </a:p>
          <a:p>
            <a:pPr marL="342900" indent="-342900" algn="ctr">
              <a:buFont typeface="+mj-lt"/>
              <a:buAutoNum type="arabicPeriod"/>
            </a:pPr>
            <a:endParaRPr lang="en-GB" dirty="0"/>
          </a:p>
          <a:p>
            <a:pPr marL="342900" indent="-342900" algn="ctr">
              <a:buFont typeface="+mj-lt"/>
              <a:buAutoNum type="arabicPeriod"/>
            </a:pPr>
            <a:r>
              <a:rPr lang="en-GB" dirty="0"/>
              <a:t>Land Use Framework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CC95-321F-41FA-A480-6054AC62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Transport Outcomes (from Mission Zero Strategy)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B4DF6E-CDC4-D65E-8974-0BE24F580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787120"/>
              </p:ext>
            </p:extLst>
          </p:nvPr>
        </p:nvGraphicFramePr>
        <p:xfrm>
          <a:off x="365414" y="798777"/>
          <a:ext cx="9030312" cy="551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21FE29-D8F4-5844-9312-7B7B1204A08E}"/>
              </a:ext>
            </a:extLst>
          </p:cNvPr>
          <p:cNvSpPr txBox="1"/>
          <p:nvPr/>
        </p:nvSpPr>
        <p:spPr>
          <a:xfrm>
            <a:off x="2351274" y="13236"/>
            <a:ext cx="621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Land Hub Membership</a:t>
            </a:r>
          </a:p>
        </p:txBody>
      </p:sp>
    </p:spTree>
    <p:extLst>
      <p:ext uri="{BB962C8B-B14F-4D97-AF65-F5344CB8AC3E}">
        <p14:creationId xmlns:p14="http://schemas.microsoft.com/office/powerpoint/2010/main" val="8555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783B-8564-6042-8E88-CCCFE80D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Landscape Recovery Exploration – </a:t>
            </a:r>
            <a:r>
              <a:rPr lang="en-US" sz="2700" dirty="0"/>
              <a:t>DEFRA funding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9BF3-069E-494A-A39C-2FE3E56D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1117580" cy="5715000"/>
          </a:xfrm>
        </p:spPr>
        <p:txBody>
          <a:bodyPr>
            <a:normAutofit fontScale="70000" lnSpcReduction="20000"/>
          </a:bodyPr>
          <a:lstStyle/>
          <a:p>
            <a:r>
              <a:rPr lang="en-GB" sz="3800" dirty="0"/>
              <a:t>Outcomes-  biodiversity, water quality and net zero.</a:t>
            </a:r>
          </a:p>
          <a:p>
            <a:pPr marL="0" indent="0">
              <a:buNone/>
            </a:pPr>
            <a:endParaRPr lang="en-GB" sz="3800" dirty="0"/>
          </a:p>
          <a:p>
            <a:r>
              <a:rPr lang="en-GB" sz="3800" dirty="0"/>
              <a:t>Co-funds substantial changes to land use and habitats. </a:t>
            </a:r>
          </a:p>
          <a:p>
            <a:pPr lvl="1"/>
            <a:r>
              <a:rPr lang="en-GB" sz="3400" dirty="0"/>
              <a:t>recovering and restoring  threatened native species </a:t>
            </a:r>
          </a:p>
          <a:p>
            <a:pPr lvl="1"/>
            <a:r>
              <a:rPr lang="en-GB" sz="3400" dirty="0"/>
              <a:t>restoring the Eastern </a:t>
            </a:r>
            <a:r>
              <a:rPr lang="en-GB" sz="3400" dirty="0" err="1"/>
              <a:t>Yar</a:t>
            </a:r>
            <a:r>
              <a:rPr lang="en-GB" sz="3400" dirty="0"/>
              <a:t> water course.</a:t>
            </a:r>
          </a:p>
          <a:p>
            <a:pPr marL="457200" lvl="1" indent="0">
              <a:buNone/>
            </a:pPr>
            <a:endParaRPr lang="en-GB" sz="3400" dirty="0"/>
          </a:p>
          <a:p>
            <a:r>
              <a:rPr lang="en-GB" sz="3800" dirty="0"/>
              <a:t>The criteria will cover: </a:t>
            </a:r>
          </a:p>
          <a:p>
            <a:pPr lvl="1"/>
            <a:r>
              <a:rPr lang="en-GB" sz="3400" dirty="0"/>
              <a:t>longevity </a:t>
            </a:r>
            <a:endParaRPr lang="en-GB" sz="1800" dirty="0"/>
          </a:p>
          <a:p>
            <a:pPr lvl="1"/>
            <a:r>
              <a:rPr lang="en-GB" sz="3400" dirty="0"/>
              <a:t>environmental benefits: species recovery / river restoration </a:t>
            </a:r>
            <a:endParaRPr lang="en-GB" sz="1800" dirty="0"/>
          </a:p>
          <a:p>
            <a:pPr lvl="1"/>
            <a:r>
              <a:rPr lang="en-GB" sz="3400" dirty="0"/>
              <a:t>carbon and climate resilience </a:t>
            </a:r>
            <a:endParaRPr lang="en-GB" sz="1800" dirty="0"/>
          </a:p>
          <a:p>
            <a:pPr lvl="1"/>
            <a:r>
              <a:rPr lang="en-GB" sz="3400" dirty="0"/>
              <a:t>social impact: public access, community engagement. </a:t>
            </a: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r>
              <a:rPr lang="en-GB" sz="3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ED7E6-92D7-3146-A8E3-B3661FED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3" name="AutoShape 2" descr="Eastern Yar Restoration Project Future Land Use Map.pdf">
            <a:extLst>
              <a:ext uri="{FF2B5EF4-FFF2-40B4-BE49-F238E27FC236}">
                <a16:creationId xmlns:a16="http://schemas.microsoft.com/office/drawing/2014/main" id="{7C65AAE1-30DD-B443-B0BE-381CDC7D4920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2819400" y="1117600"/>
            <a:ext cx="58928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B8A14-FBBC-494E-91C2-D8D8D8E94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58750"/>
            <a:ext cx="106172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age13image54972688">
            <a:extLst>
              <a:ext uri="{FF2B5EF4-FFF2-40B4-BE49-F238E27FC236}">
                <a16:creationId xmlns:a16="http://schemas.microsoft.com/office/drawing/2014/main" id="{93E44B73-5B1D-174D-BF6A-13F00D04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" y="0"/>
            <a:ext cx="9258300" cy="67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748</TotalTime>
  <Words>389</Words>
  <Application>Microsoft Macintosh PowerPoint</Application>
  <PresentationFormat>Widescreen</PresentationFormat>
  <Paragraphs>67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Trebuchet MS</vt:lpstr>
      <vt:lpstr>Times New Roman</vt:lpstr>
      <vt:lpstr>Wingdings 3</vt:lpstr>
      <vt:lpstr>Corbel</vt:lpstr>
      <vt:lpstr>Calibri</vt:lpstr>
      <vt:lpstr>Arial</vt:lpstr>
      <vt:lpstr>Facet</vt:lpstr>
      <vt:lpstr>Land Use Hub</vt:lpstr>
      <vt:lpstr>PowerPoint Presentation</vt:lpstr>
      <vt:lpstr> Leveraging the Biosphere, Mission Zero 2040 and the Land Use Framework to gain financial support for the Island transition towards a balanced use of land.</vt:lpstr>
      <vt:lpstr>The Land Use Framework/Land Hub. Draft for discussion.</vt:lpstr>
      <vt:lpstr>Transport Outcomes (from Mission Zero Strategy)</vt:lpstr>
      <vt:lpstr>Landscape Recovery Exploration – DEFRA funding application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IWC supporting the UNESCO Biosphere &amp; Mission Zero</dc:title>
  <dc:creator>Dix, Natasha</dc:creator>
  <cp:lastModifiedBy>robert Sauven</cp:lastModifiedBy>
  <cp:revision>12</cp:revision>
  <dcterms:created xsi:type="dcterms:W3CDTF">2022-02-01T12:34:07Z</dcterms:created>
  <dcterms:modified xsi:type="dcterms:W3CDTF">2022-05-24T14:59:31Z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