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Corbel"/>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1" roundtripDataSignature="AMtx7mjT/dtfSnkvAp6wrNbQTE1ufIFs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rbel-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orbel-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orbel-italic.fntdata"/><Relationship Id="rId6" Type="http://schemas.openxmlformats.org/officeDocument/2006/relationships/slide" Target="slides/slide1.xml"/><Relationship Id="rId18" Type="http://schemas.openxmlformats.org/officeDocument/2006/relationships/font" Target="fonts/Corbel-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1pPr>
            <a:lvl2pPr indent="-228600" lvl="1" marL="9144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2pPr>
            <a:lvl3pPr indent="-228600" lvl="2" marL="13716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3pPr>
            <a:lvl4pPr indent="-228600" lvl="3" marL="18288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4pPr>
            <a:lvl5pPr indent="-228600" lvl="4" marL="22860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5pPr>
            <a:lvl6pPr indent="-228600" lvl="5" marL="27432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6pPr>
            <a:lvl7pPr indent="-228600" lvl="6" marL="32004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7pPr>
            <a:lvl8pPr indent="-228600" lvl="7" marL="36576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8pPr>
            <a:lvl9pPr indent="-228600" lvl="8" marL="41148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orbel"/>
                <a:ea typeface="Corbel"/>
                <a:cs typeface="Corbel"/>
                <a:sym typeface="Corbel"/>
              </a:rPr>
              <a:t>‹#›</a:t>
            </a:fld>
            <a:endParaRPr b="0" i="0" sz="1200" u="none" cap="none" strike="noStrike">
              <a:solidFill>
                <a:schemeClr val="dk1"/>
              </a:solidFill>
              <a:latin typeface="Corbel"/>
              <a:ea typeface="Corbel"/>
              <a:cs typeface="Corbel"/>
              <a:sym typeface="Corbe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Internally, a costed plan has been drafted, which is with Ann at the minute</a:t>
            </a:r>
            <a:endParaRPr/>
          </a:p>
          <a:p>
            <a:pPr indent="0" lvl="0" marL="0" rtl="0" algn="l">
              <a:spcBef>
                <a:spcPts val="0"/>
              </a:spcBef>
              <a:spcAft>
                <a:spcPts val="0"/>
              </a:spcAft>
              <a:buNone/>
            </a:pPr>
            <a:r>
              <a:rPr lang="en-GB"/>
              <a:t>Following that this will need council approval</a:t>
            </a:r>
            <a:endParaRPr/>
          </a:p>
          <a:p>
            <a:pPr indent="0" lvl="0" marL="0" rtl="0" algn="l">
              <a:spcBef>
                <a:spcPts val="0"/>
              </a:spcBef>
              <a:spcAft>
                <a:spcPts val="0"/>
              </a:spcAft>
              <a:buNone/>
            </a:pPr>
            <a:r>
              <a:rPr lang="en-GB"/>
              <a:t>First steps internally should focus on behaviour change, which will make up a lot of the low-cost activity behind the plan, particularly in the first couple of years </a:t>
            </a:r>
            <a:endParaRPr/>
          </a:p>
          <a:p>
            <a:pPr indent="0" lvl="0" marL="0" rtl="0" algn="l">
              <a:spcBef>
                <a:spcPts val="0"/>
              </a:spcBef>
              <a:spcAft>
                <a:spcPts val="0"/>
              </a:spcAft>
              <a:buNone/>
            </a:pPr>
            <a:r>
              <a:rPr lang="en-GB"/>
              <a:t>Buildings and fleet make up the largest part of the council footprint and will require the largest budgets to tackle – we will continue to seek grant funding for buildings and would like to see the council commit to an all-EV fleet at the earliest opportunity (although some vehicles aren’t available as EVs yet)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Island-wide, one of the key aspects, particularly early on, will be engagement. We’ve got a reasonably popular forum running already but it only has about 15 non-council regular attendees so we need to work more on connecting with people across the island</a:t>
            </a:r>
            <a:endParaRPr/>
          </a:p>
          <a:p>
            <a:pPr indent="0" lvl="0" marL="0" rtl="0" algn="l">
              <a:spcBef>
                <a:spcPts val="0"/>
              </a:spcBef>
              <a:spcAft>
                <a:spcPts val="0"/>
              </a:spcAft>
              <a:buNone/>
            </a:pPr>
            <a:r>
              <a:rPr lang="en-GB"/>
              <a:t>We will also be looking to any quick wins in the first couple of years – these are items that will help with engagement by showing that not everything behind the plan is going to be hard to achieve</a:t>
            </a:r>
            <a:endParaRPr/>
          </a:p>
          <a:p>
            <a:pPr indent="0" lvl="0" marL="0" rtl="0" algn="l">
              <a:spcBef>
                <a:spcPts val="0"/>
              </a:spcBef>
              <a:spcAft>
                <a:spcPts val="0"/>
              </a:spcAft>
              <a:buNone/>
            </a:pPr>
            <a:r>
              <a:rPr lang="en-GB"/>
              <a:t>Promotion of government grants will be important, particularly for decarbonising homes, as this is as expensive process without support and likely to be difficult to gain support for otherwise. Jim’s team have already done quite a lot of work relating to GHG</a:t>
            </a:r>
            <a:endParaRPr/>
          </a:p>
        </p:txBody>
      </p:sp>
      <p:sp>
        <p:nvSpPr>
          <p:cNvPr id="218" name="Google Shape;21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Current aim stated is to offset 15% of emissions to meet net zero</a:t>
            </a:r>
            <a:endParaRPr/>
          </a:p>
          <a:p>
            <a:pPr indent="0" lvl="0" marL="0" rtl="0" algn="l">
              <a:spcBef>
                <a:spcPts val="0"/>
              </a:spcBef>
              <a:spcAft>
                <a:spcPts val="0"/>
              </a:spcAft>
              <a:buNone/>
            </a:pPr>
            <a:r>
              <a:rPr lang="en-GB"/>
              <a:t>However, emissions reductions should always be the primary area of concern – can’t plant our way out of a climate crisis</a:t>
            </a:r>
            <a:endParaRPr/>
          </a:p>
          <a:p>
            <a:pPr indent="0" lvl="0" marL="0" rtl="0" algn="l">
              <a:spcBef>
                <a:spcPts val="0"/>
              </a:spcBef>
              <a:spcAft>
                <a:spcPts val="0"/>
              </a:spcAft>
              <a:buNone/>
            </a:pPr>
            <a:r>
              <a:rPr lang="en-GB"/>
              <a:t>In order to meet this locally huge areas of land would be needed – this would really vary according to the type of planting with estimates ranging from 760 hectares up to 25,000+ hectares (possibly more) depending on type of planting, management, etc.</a:t>
            </a:r>
            <a:endParaRPr/>
          </a:p>
          <a:p>
            <a:pPr indent="0" lvl="0" marL="0" rtl="0" algn="l">
              <a:spcBef>
                <a:spcPts val="0"/>
              </a:spcBef>
              <a:spcAft>
                <a:spcPts val="0"/>
              </a:spcAft>
              <a:buNone/>
            </a:pPr>
            <a:r>
              <a:rPr lang="en-GB"/>
              <a:t>As there are so many wider benefits to any planting schemes I would suggest looking at those primarily and considering the offsets a bonus as it is quite easy to get caught up in the idea of offsetting your carbon footprint - can consider bath with a broken tap analogy as an outline</a:t>
            </a:r>
            <a:endParaRPr/>
          </a:p>
          <a:p>
            <a:pPr indent="0" lvl="0" marL="0" rtl="0" algn="l">
              <a:spcBef>
                <a:spcPts val="0"/>
              </a:spcBef>
              <a:spcAft>
                <a:spcPts val="0"/>
              </a:spcAft>
              <a:buNone/>
            </a:pPr>
            <a:r>
              <a:rPr lang="en-GB"/>
              <a:t>Because the area of land needed would be so large it may not be possible to offset a full 15% locally so carbon credits could be considered, however, owing to how some of these schemes work this should be an absolute last resort</a:t>
            </a:r>
            <a:endParaRPr/>
          </a:p>
        </p:txBody>
      </p:sp>
      <p:sp>
        <p:nvSpPr>
          <p:cNvPr id="149" name="Google Shape;14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3.jpg"/><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13"/>
          <p:cNvSpPr/>
          <p:nvPr/>
        </p:nvSpPr>
        <p:spPr>
          <a:xfrm>
            <a:off x="1600200" y="0"/>
            <a:ext cx="5029200" cy="5943600"/>
          </a:xfrm>
          <a:prstGeom prst="rect">
            <a:avLst/>
          </a:prstGeom>
          <a:solidFill>
            <a:srgbClr val="687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9" name="Google Shape;19;p13"/>
          <p:cNvSpPr txBox="1"/>
          <p:nvPr>
            <p:ph type="ctrTitle"/>
          </p:nvPr>
        </p:nvSpPr>
        <p:spPr>
          <a:xfrm>
            <a:off x="1751777" y="3019706"/>
            <a:ext cx="484632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Corbe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3"/>
          <p:cNvSpPr txBox="1"/>
          <p:nvPr>
            <p:ph idx="1" type="subTitle"/>
          </p:nvPr>
        </p:nvSpPr>
        <p:spPr>
          <a:xfrm>
            <a:off x="1751777" y="5381894"/>
            <a:ext cx="4846320" cy="44805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sz="1800">
                <a:solidFill>
                  <a:schemeClr val="lt1"/>
                </a:solidFill>
              </a:defRPr>
            </a:lvl1pPr>
            <a:lvl2pPr lvl="1" algn="ctr">
              <a:lnSpc>
                <a:spcPct val="90000"/>
              </a:lnSpc>
              <a:spcBef>
                <a:spcPts val="400"/>
              </a:spcBef>
              <a:spcAft>
                <a:spcPts val="0"/>
              </a:spcAft>
              <a:buClr>
                <a:schemeClr val="dk1"/>
              </a:buClr>
              <a:buSzPts val="2000"/>
              <a:buNone/>
              <a:defRPr sz="2000"/>
            </a:lvl2pPr>
            <a:lvl3pPr lvl="2" algn="ctr">
              <a:lnSpc>
                <a:spcPct val="90000"/>
              </a:lnSpc>
              <a:spcBef>
                <a:spcPts val="400"/>
              </a:spcBef>
              <a:spcAft>
                <a:spcPts val="0"/>
              </a:spcAft>
              <a:buClr>
                <a:schemeClr val="dk1"/>
              </a:buClr>
              <a:buSzPts val="1800"/>
              <a:buNone/>
              <a:defRPr sz="1800"/>
            </a:lvl3pPr>
            <a:lvl4pPr lvl="3" algn="ctr">
              <a:lnSpc>
                <a:spcPct val="90000"/>
              </a:lnSpc>
              <a:spcBef>
                <a:spcPts val="400"/>
              </a:spcBef>
              <a:spcAft>
                <a:spcPts val="0"/>
              </a:spcAft>
              <a:buClr>
                <a:schemeClr val="dk1"/>
              </a:buClr>
              <a:buSzPts val="1600"/>
              <a:buNone/>
              <a:defRPr sz="1600"/>
            </a:lvl4pPr>
            <a:lvl5pPr lvl="4" algn="ctr">
              <a:lnSpc>
                <a:spcPct val="90000"/>
              </a:lnSpc>
              <a:spcBef>
                <a:spcPts val="400"/>
              </a:spcBef>
              <a:spcAft>
                <a:spcPts val="0"/>
              </a:spcAft>
              <a:buClr>
                <a:schemeClr val="dk1"/>
              </a:buClr>
              <a:buSzPts val="1600"/>
              <a:buNone/>
              <a:defRPr sz="1600"/>
            </a:lvl5pPr>
            <a:lvl6pPr lvl="5" algn="ctr">
              <a:lnSpc>
                <a:spcPct val="90000"/>
              </a:lnSpc>
              <a:spcBef>
                <a:spcPts val="400"/>
              </a:spcBef>
              <a:spcAft>
                <a:spcPts val="0"/>
              </a:spcAft>
              <a:buClr>
                <a:schemeClr val="dk1"/>
              </a:buClr>
              <a:buSzPts val="1600"/>
              <a:buNone/>
              <a:defRPr sz="1600"/>
            </a:lvl6pPr>
            <a:lvl7pPr lvl="6" algn="ctr">
              <a:lnSpc>
                <a:spcPct val="90000"/>
              </a:lnSpc>
              <a:spcBef>
                <a:spcPts val="400"/>
              </a:spcBef>
              <a:spcAft>
                <a:spcPts val="0"/>
              </a:spcAft>
              <a:buClr>
                <a:schemeClr val="dk1"/>
              </a:buClr>
              <a:buSzPts val="1600"/>
              <a:buNone/>
              <a:defRPr sz="1600"/>
            </a:lvl7pPr>
            <a:lvl8pPr lvl="7" algn="ctr">
              <a:lnSpc>
                <a:spcPct val="90000"/>
              </a:lnSpc>
              <a:spcBef>
                <a:spcPts val="400"/>
              </a:spcBef>
              <a:spcAft>
                <a:spcPts val="0"/>
              </a:spcAft>
              <a:buClr>
                <a:schemeClr val="dk1"/>
              </a:buClr>
              <a:buSzPts val="1600"/>
              <a:buNone/>
              <a:defRPr sz="1600"/>
            </a:lvl8pPr>
            <a:lvl9pPr lvl="8" algn="ctr">
              <a:lnSpc>
                <a:spcPct val="90000"/>
              </a:lnSpc>
              <a:spcBef>
                <a:spcPts val="400"/>
              </a:spcBef>
              <a:spcAft>
                <a:spcPts val="0"/>
              </a:spcAft>
              <a:buClr>
                <a:schemeClr val="dk1"/>
              </a:buClr>
              <a:buSzPts val="1600"/>
              <a:buNone/>
              <a:defRPr sz="1600"/>
            </a:lvl9pPr>
          </a:lstStyle>
          <a:p/>
        </p:txBody>
      </p:sp>
      <p:pic>
        <p:nvPicPr>
          <p:cNvPr descr="Puffy white clouds in deep blue sky" id="21" name="Google Shape;21;p13"/>
          <p:cNvPicPr preferRelativeResize="0"/>
          <p:nvPr/>
        </p:nvPicPr>
        <p:blipFill rotWithShape="1">
          <a:blip r:embed="rId2">
            <a:alphaModFix/>
          </a:blip>
          <a:srcRect b="0" l="0" r="0" t="0"/>
          <a:stretch/>
        </p:blipFill>
        <p:spPr>
          <a:xfrm>
            <a:off x="0" y="2057400"/>
            <a:ext cx="1490472" cy="3886200"/>
          </a:xfrm>
          <a:prstGeom prst="rect">
            <a:avLst/>
          </a:prstGeom>
          <a:noFill/>
          <a:ln>
            <a:noFill/>
          </a:ln>
        </p:spPr>
      </p:pic>
      <p:pic>
        <p:nvPicPr>
          <p:cNvPr id="22" name="Google Shape;22;p13"/>
          <p:cNvPicPr preferRelativeResize="0"/>
          <p:nvPr/>
        </p:nvPicPr>
        <p:blipFill rotWithShape="1">
          <a:blip r:embed="rId3">
            <a:alphaModFix/>
          </a:blip>
          <a:srcRect b="0" l="0" r="0" t="0"/>
          <a:stretch/>
        </p:blipFill>
        <p:spPr>
          <a:xfrm>
            <a:off x="6850009" y="2057400"/>
            <a:ext cx="1839005" cy="3886200"/>
          </a:xfrm>
          <a:prstGeom prst="rect">
            <a:avLst/>
          </a:prstGeom>
          <a:noFill/>
          <a:ln>
            <a:noFill/>
          </a:ln>
        </p:spPr>
      </p:pic>
      <p:pic>
        <p:nvPicPr>
          <p:cNvPr id="23" name="Google Shape;23;p13"/>
          <p:cNvPicPr preferRelativeResize="0"/>
          <p:nvPr/>
        </p:nvPicPr>
        <p:blipFill rotWithShape="1">
          <a:blip r:embed="rId4">
            <a:alphaModFix/>
          </a:blip>
          <a:srcRect b="0" l="0" r="0" t="0"/>
          <a:stretch/>
        </p:blipFill>
        <p:spPr>
          <a:xfrm>
            <a:off x="8909623" y="2057399"/>
            <a:ext cx="3282696" cy="38861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22"/>
          <p:cNvSpPr txBox="1"/>
          <p:nvPr>
            <p:ph type="title"/>
          </p:nvPr>
        </p:nvSpPr>
        <p:spPr>
          <a:xfrm>
            <a:off x="1410026" y="276087"/>
            <a:ext cx="9371949" cy="11835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2"/>
          <p:cNvSpPr txBox="1"/>
          <p:nvPr>
            <p:ph idx="1" type="body"/>
          </p:nvPr>
        </p:nvSpPr>
        <p:spPr>
          <a:xfrm rot="5400000">
            <a:off x="3785660" y="-809632"/>
            <a:ext cx="4620682" cy="93719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400"/>
              </a:spcBef>
              <a:spcAft>
                <a:spcPts val="0"/>
              </a:spcAft>
              <a:buClr>
                <a:schemeClr val="dk1"/>
              </a:buClr>
              <a:buSzPts val="1800"/>
              <a:buChar char="•"/>
              <a:defRPr/>
            </a:lvl2pPr>
            <a:lvl3pPr indent="-342900" lvl="2" marL="1371600" algn="l">
              <a:lnSpc>
                <a:spcPct val="90000"/>
              </a:lnSpc>
              <a:spcBef>
                <a:spcPts val="400"/>
              </a:spcBef>
              <a:spcAft>
                <a:spcPts val="0"/>
              </a:spcAft>
              <a:buClr>
                <a:schemeClr val="dk1"/>
              </a:buClr>
              <a:buSzPts val="1800"/>
              <a:buChar char="•"/>
              <a:defRPr/>
            </a:lvl3pPr>
            <a:lvl4pPr indent="-342900" lvl="3" marL="1828800" algn="l">
              <a:lnSpc>
                <a:spcPct val="90000"/>
              </a:lnSpc>
              <a:spcBef>
                <a:spcPts val="400"/>
              </a:spcBef>
              <a:spcAft>
                <a:spcPts val="0"/>
              </a:spcAft>
              <a:buClr>
                <a:schemeClr val="dk1"/>
              </a:buClr>
              <a:buSzPts val="1800"/>
              <a:buChar char="•"/>
              <a:defRPr/>
            </a:lvl4pPr>
            <a:lvl5pPr indent="-342900" lvl="4" marL="2286000" algn="l">
              <a:lnSpc>
                <a:spcPct val="9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Clr>
                <a:schemeClr val="dk1"/>
              </a:buClr>
              <a:buSzPts val="1800"/>
              <a:buChar char="•"/>
              <a:defRPr/>
            </a:lvl6pPr>
            <a:lvl7pPr indent="-342900" lvl="6" marL="3200400" algn="l">
              <a:lnSpc>
                <a:spcPct val="90000"/>
              </a:lnSpc>
              <a:spcBef>
                <a:spcPts val="400"/>
              </a:spcBef>
              <a:spcAft>
                <a:spcPts val="0"/>
              </a:spcAft>
              <a:buClr>
                <a:schemeClr val="dk1"/>
              </a:buClr>
              <a:buSzPts val="1800"/>
              <a:buChar char="•"/>
              <a:defRPr/>
            </a:lvl7pPr>
            <a:lvl8pPr indent="-342900" lvl="7" marL="3657600" algn="l">
              <a:lnSpc>
                <a:spcPct val="90000"/>
              </a:lnSpc>
              <a:spcBef>
                <a:spcPts val="400"/>
              </a:spcBef>
              <a:spcAft>
                <a:spcPts val="0"/>
              </a:spcAft>
              <a:buClr>
                <a:schemeClr val="dk1"/>
              </a:buClr>
              <a:buSzPts val="1800"/>
              <a:buChar char="•"/>
              <a:defRPr/>
            </a:lvl8pPr>
            <a:lvl9pPr indent="-342900" lvl="8" marL="4114800" algn="l">
              <a:lnSpc>
                <a:spcPct val="90000"/>
              </a:lnSpc>
              <a:spcBef>
                <a:spcPts val="400"/>
              </a:spcBef>
              <a:spcAft>
                <a:spcPts val="0"/>
              </a:spcAft>
              <a:buClr>
                <a:schemeClr val="dk1"/>
              </a:buClr>
              <a:buSzPts val="1800"/>
              <a:buChar char="•"/>
              <a:defRPr/>
            </a:lvl9pPr>
          </a:lstStyle>
          <a:p/>
        </p:txBody>
      </p:sp>
      <p:sp>
        <p:nvSpPr>
          <p:cNvPr id="78" name="Google Shape;78;p22"/>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9" name="Google Shape;79;p22"/>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2"/>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23"/>
          <p:cNvSpPr txBox="1"/>
          <p:nvPr>
            <p:ph type="title"/>
          </p:nvPr>
        </p:nvSpPr>
        <p:spPr>
          <a:xfrm rot="5400000">
            <a:off x="6760369" y="2155032"/>
            <a:ext cx="5986463" cy="20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3"/>
          <p:cNvSpPr txBox="1"/>
          <p:nvPr>
            <p:ph idx="1" type="body"/>
          </p:nvPr>
        </p:nvSpPr>
        <p:spPr>
          <a:xfrm rot="5400000">
            <a:off x="1712119" y="-683419"/>
            <a:ext cx="5986463"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400"/>
              </a:spcBef>
              <a:spcAft>
                <a:spcPts val="0"/>
              </a:spcAft>
              <a:buClr>
                <a:schemeClr val="dk1"/>
              </a:buClr>
              <a:buSzPts val="1800"/>
              <a:buChar char="•"/>
              <a:defRPr/>
            </a:lvl2pPr>
            <a:lvl3pPr indent="-342900" lvl="2" marL="1371600" algn="l">
              <a:lnSpc>
                <a:spcPct val="90000"/>
              </a:lnSpc>
              <a:spcBef>
                <a:spcPts val="400"/>
              </a:spcBef>
              <a:spcAft>
                <a:spcPts val="0"/>
              </a:spcAft>
              <a:buClr>
                <a:schemeClr val="dk1"/>
              </a:buClr>
              <a:buSzPts val="1800"/>
              <a:buChar char="•"/>
              <a:defRPr/>
            </a:lvl3pPr>
            <a:lvl4pPr indent="-342900" lvl="3" marL="1828800" algn="l">
              <a:lnSpc>
                <a:spcPct val="90000"/>
              </a:lnSpc>
              <a:spcBef>
                <a:spcPts val="400"/>
              </a:spcBef>
              <a:spcAft>
                <a:spcPts val="0"/>
              </a:spcAft>
              <a:buClr>
                <a:schemeClr val="dk1"/>
              </a:buClr>
              <a:buSzPts val="1800"/>
              <a:buChar char="•"/>
              <a:defRPr/>
            </a:lvl4pPr>
            <a:lvl5pPr indent="-342900" lvl="4" marL="2286000" algn="l">
              <a:lnSpc>
                <a:spcPct val="9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Clr>
                <a:schemeClr val="dk1"/>
              </a:buClr>
              <a:buSzPts val="1800"/>
              <a:buChar char="•"/>
              <a:defRPr/>
            </a:lvl6pPr>
            <a:lvl7pPr indent="-342900" lvl="6" marL="3200400" algn="l">
              <a:lnSpc>
                <a:spcPct val="90000"/>
              </a:lnSpc>
              <a:spcBef>
                <a:spcPts val="400"/>
              </a:spcBef>
              <a:spcAft>
                <a:spcPts val="0"/>
              </a:spcAft>
              <a:buClr>
                <a:schemeClr val="dk1"/>
              </a:buClr>
              <a:buSzPts val="1800"/>
              <a:buChar char="•"/>
              <a:defRPr/>
            </a:lvl7pPr>
            <a:lvl8pPr indent="-342900" lvl="7" marL="3657600" algn="l">
              <a:lnSpc>
                <a:spcPct val="90000"/>
              </a:lnSpc>
              <a:spcBef>
                <a:spcPts val="400"/>
              </a:spcBef>
              <a:spcAft>
                <a:spcPts val="0"/>
              </a:spcAft>
              <a:buClr>
                <a:schemeClr val="dk1"/>
              </a:buClr>
              <a:buSzPts val="1800"/>
              <a:buChar char="•"/>
              <a:defRPr/>
            </a:lvl8pPr>
            <a:lvl9pPr indent="-342900" lvl="8" marL="4114800" algn="l">
              <a:lnSpc>
                <a:spcPct val="90000"/>
              </a:lnSpc>
              <a:spcBef>
                <a:spcPts val="400"/>
              </a:spcBef>
              <a:spcAft>
                <a:spcPts val="0"/>
              </a:spcAft>
              <a:buClr>
                <a:schemeClr val="dk1"/>
              </a:buClr>
              <a:buSzPts val="1800"/>
              <a:buChar char="•"/>
              <a:defRPr/>
            </a:lvl9pPr>
          </a:lstStyle>
          <a:p/>
        </p:txBody>
      </p:sp>
      <p:sp>
        <p:nvSpPr>
          <p:cNvPr id="84" name="Google Shape;84;p23"/>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5" name="Google Shape;85;p23"/>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3"/>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14"/>
          <p:cNvSpPr txBox="1"/>
          <p:nvPr>
            <p:ph type="title"/>
          </p:nvPr>
        </p:nvSpPr>
        <p:spPr>
          <a:xfrm>
            <a:off x="1410026" y="276087"/>
            <a:ext cx="9371949" cy="11835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4"/>
          <p:cNvSpPr txBox="1"/>
          <p:nvPr>
            <p:ph idx="1" type="body"/>
          </p:nvPr>
        </p:nvSpPr>
        <p:spPr>
          <a:xfrm>
            <a:off x="1409700" y="1556281"/>
            <a:ext cx="4610099" cy="4620682"/>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100"/>
              </a:spcBef>
              <a:spcAft>
                <a:spcPts val="0"/>
              </a:spcAft>
              <a:buClr>
                <a:schemeClr val="dk1"/>
              </a:buClr>
              <a:buSzPts val="2200"/>
              <a:buChar char="•"/>
              <a:defRPr sz="2200"/>
            </a:lvl1pPr>
            <a:lvl2pPr indent="-342900" lvl="1" marL="914400" algn="l">
              <a:lnSpc>
                <a:spcPct val="90000"/>
              </a:lnSpc>
              <a:spcBef>
                <a:spcPts val="400"/>
              </a:spcBef>
              <a:spcAft>
                <a:spcPts val="0"/>
              </a:spcAft>
              <a:buClr>
                <a:schemeClr val="dk1"/>
              </a:buClr>
              <a:buSzPts val="1800"/>
              <a:buChar char="•"/>
              <a:defRPr sz="1800"/>
            </a:lvl2pPr>
            <a:lvl3pPr indent="-330200" lvl="2" marL="1371600" algn="l">
              <a:lnSpc>
                <a:spcPct val="90000"/>
              </a:lnSpc>
              <a:spcBef>
                <a:spcPts val="400"/>
              </a:spcBef>
              <a:spcAft>
                <a:spcPts val="0"/>
              </a:spcAft>
              <a:buClr>
                <a:schemeClr val="dk1"/>
              </a:buClr>
              <a:buSzPts val="1600"/>
              <a:buChar char="•"/>
              <a:defRPr sz="1600"/>
            </a:lvl3pPr>
            <a:lvl4pPr indent="-330200" lvl="3" marL="1828800" algn="l">
              <a:lnSpc>
                <a:spcPct val="90000"/>
              </a:lnSpc>
              <a:spcBef>
                <a:spcPts val="400"/>
              </a:spcBef>
              <a:spcAft>
                <a:spcPts val="0"/>
              </a:spcAft>
              <a:buClr>
                <a:schemeClr val="dk1"/>
              </a:buClr>
              <a:buSzPts val="1600"/>
              <a:buChar char="•"/>
              <a:defRPr sz="1600"/>
            </a:lvl4pPr>
            <a:lvl5pPr indent="-330200" lvl="4" marL="2286000" algn="l">
              <a:lnSpc>
                <a:spcPct val="90000"/>
              </a:lnSpc>
              <a:spcBef>
                <a:spcPts val="400"/>
              </a:spcBef>
              <a:spcAft>
                <a:spcPts val="0"/>
              </a:spcAft>
              <a:buClr>
                <a:schemeClr val="dk1"/>
              </a:buClr>
              <a:buSzPts val="1600"/>
              <a:buChar char="•"/>
              <a:defRPr sz="1600"/>
            </a:lvl5pPr>
            <a:lvl6pPr indent="-330200" lvl="5" marL="2743200" algn="l">
              <a:lnSpc>
                <a:spcPct val="90000"/>
              </a:lnSpc>
              <a:spcBef>
                <a:spcPts val="400"/>
              </a:spcBef>
              <a:spcAft>
                <a:spcPts val="0"/>
              </a:spcAft>
              <a:buClr>
                <a:schemeClr val="dk1"/>
              </a:buClr>
              <a:buSzPts val="1600"/>
              <a:buChar char="•"/>
              <a:defRPr sz="1600"/>
            </a:lvl6pPr>
            <a:lvl7pPr indent="-330200" lvl="6" marL="3200400" algn="l">
              <a:lnSpc>
                <a:spcPct val="90000"/>
              </a:lnSpc>
              <a:spcBef>
                <a:spcPts val="400"/>
              </a:spcBef>
              <a:spcAft>
                <a:spcPts val="0"/>
              </a:spcAft>
              <a:buClr>
                <a:schemeClr val="dk1"/>
              </a:buClr>
              <a:buSzPts val="1600"/>
              <a:buChar char="•"/>
              <a:defRPr sz="1600"/>
            </a:lvl7pPr>
            <a:lvl8pPr indent="-330200" lvl="7" marL="3657600" algn="l">
              <a:lnSpc>
                <a:spcPct val="90000"/>
              </a:lnSpc>
              <a:spcBef>
                <a:spcPts val="400"/>
              </a:spcBef>
              <a:spcAft>
                <a:spcPts val="0"/>
              </a:spcAft>
              <a:buClr>
                <a:schemeClr val="dk1"/>
              </a:buClr>
              <a:buSzPts val="1600"/>
              <a:buChar char="•"/>
              <a:defRPr sz="1600"/>
            </a:lvl8pPr>
            <a:lvl9pPr indent="-330200" lvl="8" marL="4114800" algn="l">
              <a:lnSpc>
                <a:spcPct val="90000"/>
              </a:lnSpc>
              <a:spcBef>
                <a:spcPts val="400"/>
              </a:spcBef>
              <a:spcAft>
                <a:spcPts val="0"/>
              </a:spcAft>
              <a:buClr>
                <a:schemeClr val="dk1"/>
              </a:buClr>
              <a:buSzPts val="1600"/>
              <a:buChar char="•"/>
              <a:defRPr sz="1600"/>
            </a:lvl9pPr>
          </a:lstStyle>
          <a:p/>
        </p:txBody>
      </p:sp>
      <p:sp>
        <p:nvSpPr>
          <p:cNvPr id="27" name="Google Shape;27;p14"/>
          <p:cNvSpPr txBox="1"/>
          <p:nvPr>
            <p:ph idx="2" type="body"/>
          </p:nvPr>
        </p:nvSpPr>
        <p:spPr>
          <a:xfrm>
            <a:off x="6172200" y="1556281"/>
            <a:ext cx="4609775" cy="4620682"/>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100"/>
              </a:spcBef>
              <a:spcAft>
                <a:spcPts val="0"/>
              </a:spcAft>
              <a:buClr>
                <a:schemeClr val="dk1"/>
              </a:buClr>
              <a:buSzPts val="2200"/>
              <a:buChar char="•"/>
              <a:defRPr sz="2200"/>
            </a:lvl1pPr>
            <a:lvl2pPr indent="-342900" lvl="1" marL="914400" algn="l">
              <a:lnSpc>
                <a:spcPct val="90000"/>
              </a:lnSpc>
              <a:spcBef>
                <a:spcPts val="400"/>
              </a:spcBef>
              <a:spcAft>
                <a:spcPts val="0"/>
              </a:spcAft>
              <a:buClr>
                <a:schemeClr val="dk1"/>
              </a:buClr>
              <a:buSzPts val="1800"/>
              <a:buChar char="•"/>
              <a:defRPr sz="1800"/>
            </a:lvl2pPr>
            <a:lvl3pPr indent="-330200" lvl="2" marL="1371600" algn="l">
              <a:lnSpc>
                <a:spcPct val="90000"/>
              </a:lnSpc>
              <a:spcBef>
                <a:spcPts val="400"/>
              </a:spcBef>
              <a:spcAft>
                <a:spcPts val="0"/>
              </a:spcAft>
              <a:buClr>
                <a:schemeClr val="dk1"/>
              </a:buClr>
              <a:buSzPts val="1600"/>
              <a:buChar char="•"/>
              <a:defRPr sz="1600"/>
            </a:lvl3pPr>
            <a:lvl4pPr indent="-330200" lvl="3" marL="1828800" algn="l">
              <a:lnSpc>
                <a:spcPct val="90000"/>
              </a:lnSpc>
              <a:spcBef>
                <a:spcPts val="400"/>
              </a:spcBef>
              <a:spcAft>
                <a:spcPts val="0"/>
              </a:spcAft>
              <a:buClr>
                <a:schemeClr val="dk1"/>
              </a:buClr>
              <a:buSzPts val="1600"/>
              <a:buChar char="•"/>
              <a:defRPr sz="1600"/>
            </a:lvl4pPr>
            <a:lvl5pPr indent="-330200" lvl="4" marL="2286000" algn="l">
              <a:lnSpc>
                <a:spcPct val="90000"/>
              </a:lnSpc>
              <a:spcBef>
                <a:spcPts val="400"/>
              </a:spcBef>
              <a:spcAft>
                <a:spcPts val="0"/>
              </a:spcAft>
              <a:buClr>
                <a:schemeClr val="dk1"/>
              </a:buClr>
              <a:buSzPts val="1600"/>
              <a:buChar char="•"/>
              <a:defRPr sz="1600"/>
            </a:lvl5pPr>
            <a:lvl6pPr indent="-330200" lvl="5" marL="2743200" algn="l">
              <a:lnSpc>
                <a:spcPct val="90000"/>
              </a:lnSpc>
              <a:spcBef>
                <a:spcPts val="400"/>
              </a:spcBef>
              <a:spcAft>
                <a:spcPts val="0"/>
              </a:spcAft>
              <a:buClr>
                <a:schemeClr val="dk1"/>
              </a:buClr>
              <a:buSzPts val="1600"/>
              <a:buChar char="•"/>
              <a:defRPr sz="1600"/>
            </a:lvl6pPr>
            <a:lvl7pPr indent="-330200" lvl="6" marL="3200400" algn="l">
              <a:lnSpc>
                <a:spcPct val="90000"/>
              </a:lnSpc>
              <a:spcBef>
                <a:spcPts val="400"/>
              </a:spcBef>
              <a:spcAft>
                <a:spcPts val="0"/>
              </a:spcAft>
              <a:buClr>
                <a:schemeClr val="dk1"/>
              </a:buClr>
              <a:buSzPts val="1600"/>
              <a:buChar char="•"/>
              <a:defRPr sz="1600"/>
            </a:lvl7pPr>
            <a:lvl8pPr indent="-330200" lvl="7" marL="3657600" algn="l">
              <a:lnSpc>
                <a:spcPct val="90000"/>
              </a:lnSpc>
              <a:spcBef>
                <a:spcPts val="400"/>
              </a:spcBef>
              <a:spcAft>
                <a:spcPts val="0"/>
              </a:spcAft>
              <a:buClr>
                <a:schemeClr val="dk1"/>
              </a:buClr>
              <a:buSzPts val="1600"/>
              <a:buChar char="•"/>
              <a:defRPr sz="1600"/>
            </a:lvl8pPr>
            <a:lvl9pPr indent="-330200" lvl="8" marL="4114800" algn="l">
              <a:lnSpc>
                <a:spcPct val="90000"/>
              </a:lnSpc>
              <a:spcBef>
                <a:spcPts val="400"/>
              </a:spcBef>
              <a:spcAft>
                <a:spcPts val="0"/>
              </a:spcAft>
              <a:buClr>
                <a:schemeClr val="dk1"/>
              </a:buClr>
              <a:buSzPts val="1600"/>
              <a:buChar char="•"/>
              <a:defRPr sz="1600"/>
            </a:lvl9pPr>
          </a:lstStyle>
          <a:p/>
        </p:txBody>
      </p:sp>
      <p:sp>
        <p:nvSpPr>
          <p:cNvPr id="28" name="Google Shape;28;p14"/>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9" name="Google Shape;29;p14"/>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4"/>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15"/>
          <p:cNvSpPr txBox="1"/>
          <p:nvPr>
            <p:ph type="title"/>
          </p:nvPr>
        </p:nvSpPr>
        <p:spPr>
          <a:xfrm>
            <a:off x="1410026" y="276087"/>
            <a:ext cx="9371949" cy="11835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5"/>
          <p:cNvSpPr txBox="1"/>
          <p:nvPr>
            <p:ph idx="1" type="body"/>
          </p:nvPr>
        </p:nvSpPr>
        <p:spPr>
          <a:xfrm>
            <a:off x="1409699" y="1554480"/>
            <a:ext cx="4608576"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Clr>
                <a:schemeClr val="dk1"/>
              </a:buClr>
              <a:buSzPts val="2200"/>
              <a:buNone/>
              <a:defRPr b="1" sz="2200"/>
            </a:lvl1pPr>
            <a:lvl2pPr indent="-228600" lvl="1" marL="914400" algn="l">
              <a:lnSpc>
                <a:spcPct val="90000"/>
              </a:lnSpc>
              <a:spcBef>
                <a:spcPts val="400"/>
              </a:spcBef>
              <a:spcAft>
                <a:spcPts val="0"/>
              </a:spcAft>
              <a:buClr>
                <a:schemeClr val="dk1"/>
              </a:buClr>
              <a:buSzPts val="2000"/>
              <a:buNone/>
              <a:defRPr b="1" sz="2000"/>
            </a:lvl2pPr>
            <a:lvl3pPr indent="-228600" lvl="2" marL="1371600" algn="l">
              <a:lnSpc>
                <a:spcPct val="90000"/>
              </a:lnSpc>
              <a:spcBef>
                <a:spcPts val="400"/>
              </a:spcBef>
              <a:spcAft>
                <a:spcPts val="0"/>
              </a:spcAft>
              <a:buClr>
                <a:schemeClr val="dk1"/>
              </a:buClr>
              <a:buSzPts val="1800"/>
              <a:buNone/>
              <a:defRPr b="1" sz="1800"/>
            </a:lvl3pPr>
            <a:lvl4pPr indent="-228600" lvl="3" marL="1828800" algn="l">
              <a:lnSpc>
                <a:spcPct val="90000"/>
              </a:lnSpc>
              <a:spcBef>
                <a:spcPts val="400"/>
              </a:spcBef>
              <a:spcAft>
                <a:spcPts val="0"/>
              </a:spcAft>
              <a:buClr>
                <a:schemeClr val="dk1"/>
              </a:buClr>
              <a:buSzPts val="1600"/>
              <a:buNone/>
              <a:defRPr b="1" sz="1600"/>
            </a:lvl4pPr>
            <a:lvl5pPr indent="-228600" lvl="4" marL="2286000" algn="l">
              <a:lnSpc>
                <a:spcPct val="90000"/>
              </a:lnSpc>
              <a:spcBef>
                <a:spcPts val="400"/>
              </a:spcBef>
              <a:spcAft>
                <a:spcPts val="0"/>
              </a:spcAft>
              <a:buClr>
                <a:schemeClr val="dk1"/>
              </a:buClr>
              <a:buSzPts val="1600"/>
              <a:buNone/>
              <a:defRPr b="1" sz="1600"/>
            </a:lvl5pPr>
            <a:lvl6pPr indent="-228600" lvl="5" marL="2743200" algn="l">
              <a:lnSpc>
                <a:spcPct val="90000"/>
              </a:lnSpc>
              <a:spcBef>
                <a:spcPts val="400"/>
              </a:spcBef>
              <a:spcAft>
                <a:spcPts val="0"/>
              </a:spcAft>
              <a:buClr>
                <a:schemeClr val="dk1"/>
              </a:buClr>
              <a:buSzPts val="1600"/>
              <a:buNone/>
              <a:defRPr b="1" sz="1600"/>
            </a:lvl6pPr>
            <a:lvl7pPr indent="-228600" lvl="6" marL="3200400" algn="l">
              <a:lnSpc>
                <a:spcPct val="90000"/>
              </a:lnSpc>
              <a:spcBef>
                <a:spcPts val="400"/>
              </a:spcBef>
              <a:spcAft>
                <a:spcPts val="0"/>
              </a:spcAft>
              <a:buClr>
                <a:schemeClr val="dk1"/>
              </a:buClr>
              <a:buSzPts val="1600"/>
              <a:buNone/>
              <a:defRPr b="1" sz="1600"/>
            </a:lvl7pPr>
            <a:lvl8pPr indent="-228600" lvl="7" marL="3657600" algn="l">
              <a:lnSpc>
                <a:spcPct val="90000"/>
              </a:lnSpc>
              <a:spcBef>
                <a:spcPts val="400"/>
              </a:spcBef>
              <a:spcAft>
                <a:spcPts val="0"/>
              </a:spcAft>
              <a:buClr>
                <a:schemeClr val="dk1"/>
              </a:buClr>
              <a:buSzPts val="1600"/>
              <a:buNone/>
              <a:defRPr b="1" sz="1600"/>
            </a:lvl8pPr>
            <a:lvl9pPr indent="-228600" lvl="8" marL="4114800" algn="l">
              <a:lnSpc>
                <a:spcPct val="90000"/>
              </a:lnSpc>
              <a:spcBef>
                <a:spcPts val="400"/>
              </a:spcBef>
              <a:spcAft>
                <a:spcPts val="0"/>
              </a:spcAft>
              <a:buClr>
                <a:schemeClr val="dk1"/>
              </a:buClr>
              <a:buSzPts val="1600"/>
              <a:buNone/>
              <a:defRPr b="1" sz="1600"/>
            </a:lvl9pPr>
          </a:lstStyle>
          <a:p/>
        </p:txBody>
      </p:sp>
      <p:sp>
        <p:nvSpPr>
          <p:cNvPr id="34" name="Google Shape;34;p15"/>
          <p:cNvSpPr txBox="1"/>
          <p:nvPr>
            <p:ph idx="2" type="body"/>
          </p:nvPr>
        </p:nvSpPr>
        <p:spPr>
          <a:xfrm>
            <a:off x="1409699" y="2434147"/>
            <a:ext cx="4608576" cy="3811271"/>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100"/>
              </a:spcBef>
              <a:spcAft>
                <a:spcPts val="0"/>
              </a:spcAft>
              <a:buClr>
                <a:schemeClr val="dk1"/>
              </a:buClr>
              <a:buSzPts val="2200"/>
              <a:buChar char="•"/>
              <a:defRPr sz="2200"/>
            </a:lvl1pPr>
            <a:lvl2pPr indent="-342900" lvl="1" marL="914400" algn="l">
              <a:lnSpc>
                <a:spcPct val="90000"/>
              </a:lnSpc>
              <a:spcBef>
                <a:spcPts val="400"/>
              </a:spcBef>
              <a:spcAft>
                <a:spcPts val="0"/>
              </a:spcAft>
              <a:buClr>
                <a:schemeClr val="dk1"/>
              </a:buClr>
              <a:buSzPts val="1800"/>
              <a:buChar char="•"/>
              <a:defRPr sz="1800"/>
            </a:lvl2pPr>
            <a:lvl3pPr indent="-330200" lvl="2" marL="1371600" algn="l">
              <a:lnSpc>
                <a:spcPct val="90000"/>
              </a:lnSpc>
              <a:spcBef>
                <a:spcPts val="400"/>
              </a:spcBef>
              <a:spcAft>
                <a:spcPts val="0"/>
              </a:spcAft>
              <a:buClr>
                <a:schemeClr val="dk1"/>
              </a:buClr>
              <a:buSzPts val="1600"/>
              <a:buChar char="•"/>
              <a:defRPr sz="1600"/>
            </a:lvl3pPr>
            <a:lvl4pPr indent="-330200" lvl="3" marL="1828800" algn="l">
              <a:lnSpc>
                <a:spcPct val="90000"/>
              </a:lnSpc>
              <a:spcBef>
                <a:spcPts val="400"/>
              </a:spcBef>
              <a:spcAft>
                <a:spcPts val="0"/>
              </a:spcAft>
              <a:buClr>
                <a:schemeClr val="dk1"/>
              </a:buClr>
              <a:buSzPts val="1600"/>
              <a:buChar char="•"/>
              <a:defRPr sz="1600"/>
            </a:lvl4pPr>
            <a:lvl5pPr indent="-330200" lvl="4" marL="2286000" algn="l">
              <a:lnSpc>
                <a:spcPct val="90000"/>
              </a:lnSpc>
              <a:spcBef>
                <a:spcPts val="400"/>
              </a:spcBef>
              <a:spcAft>
                <a:spcPts val="0"/>
              </a:spcAft>
              <a:buClr>
                <a:schemeClr val="dk1"/>
              </a:buClr>
              <a:buSzPts val="1600"/>
              <a:buChar char="•"/>
              <a:defRPr sz="1600"/>
            </a:lvl5pPr>
            <a:lvl6pPr indent="-330200" lvl="5" marL="2743200" algn="l">
              <a:lnSpc>
                <a:spcPct val="90000"/>
              </a:lnSpc>
              <a:spcBef>
                <a:spcPts val="400"/>
              </a:spcBef>
              <a:spcAft>
                <a:spcPts val="0"/>
              </a:spcAft>
              <a:buClr>
                <a:schemeClr val="dk1"/>
              </a:buClr>
              <a:buSzPts val="1600"/>
              <a:buChar char="•"/>
              <a:defRPr sz="1600"/>
            </a:lvl6pPr>
            <a:lvl7pPr indent="-330200" lvl="6" marL="3200400" algn="l">
              <a:lnSpc>
                <a:spcPct val="90000"/>
              </a:lnSpc>
              <a:spcBef>
                <a:spcPts val="400"/>
              </a:spcBef>
              <a:spcAft>
                <a:spcPts val="0"/>
              </a:spcAft>
              <a:buClr>
                <a:schemeClr val="dk1"/>
              </a:buClr>
              <a:buSzPts val="1600"/>
              <a:buChar char="•"/>
              <a:defRPr sz="1600"/>
            </a:lvl7pPr>
            <a:lvl8pPr indent="-330200" lvl="7" marL="3657600" algn="l">
              <a:lnSpc>
                <a:spcPct val="90000"/>
              </a:lnSpc>
              <a:spcBef>
                <a:spcPts val="400"/>
              </a:spcBef>
              <a:spcAft>
                <a:spcPts val="0"/>
              </a:spcAft>
              <a:buClr>
                <a:schemeClr val="dk1"/>
              </a:buClr>
              <a:buSzPts val="1600"/>
              <a:buChar char="•"/>
              <a:defRPr sz="1600"/>
            </a:lvl8pPr>
            <a:lvl9pPr indent="-330200" lvl="8" marL="4114800" algn="l">
              <a:lnSpc>
                <a:spcPct val="90000"/>
              </a:lnSpc>
              <a:spcBef>
                <a:spcPts val="400"/>
              </a:spcBef>
              <a:spcAft>
                <a:spcPts val="0"/>
              </a:spcAft>
              <a:buClr>
                <a:schemeClr val="dk1"/>
              </a:buClr>
              <a:buSzPts val="1600"/>
              <a:buChar char="•"/>
              <a:defRPr sz="1600"/>
            </a:lvl9pPr>
          </a:lstStyle>
          <a:p/>
        </p:txBody>
      </p:sp>
      <p:sp>
        <p:nvSpPr>
          <p:cNvPr id="35" name="Google Shape;35;p15"/>
          <p:cNvSpPr txBox="1"/>
          <p:nvPr>
            <p:ph idx="3" type="body"/>
          </p:nvPr>
        </p:nvSpPr>
        <p:spPr>
          <a:xfrm>
            <a:off x="6172200" y="1554480"/>
            <a:ext cx="46101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Clr>
                <a:schemeClr val="dk1"/>
              </a:buClr>
              <a:buSzPts val="2200"/>
              <a:buNone/>
              <a:defRPr b="1" sz="2200"/>
            </a:lvl1pPr>
            <a:lvl2pPr indent="-228600" lvl="1" marL="914400" algn="l">
              <a:lnSpc>
                <a:spcPct val="90000"/>
              </a:lnSpc>
              <a:spcBef>
                <a:spcPts val="400"/>
              </a:spcBef>
              <a:spcAft>
                <a:spcPts val="0"/>
              </a:spcAft>
              <a:buClr>
                <a:schemeClr val="dk1"/>
              </a:buClr>
              <a:buSzPts val="2000"/>
              <a:buNone/>
              <a:defRPr b="1" sz="2000"/>
            </a:lvl2pPr>
            <a:lvl3pPr indent="-228600" lvl="2" marL="1371600" algn="l">
              <a:lnSpc>
                <a:spcPct val="90000"/>
              </a:lnSpc>
              <a:spcBef>
                <a:spcPts val="400"/>
              </a:spcBef>
              <a:spcAft>
                <a:spcPts val="0"/>
              </a:spcAft>
              <a:buClr>
                <a:schemeClr val="dk1"/>
              </a:buClr>
              <a:buSzPts val="1800"/>
              <a:buNone/>
              <a:defRPr b="1" sz="1800"/>
            </a:lvl3pPr>
            <a:lvl4pPr indent="-228600" lvl="3" marL="1828800" algn="l">
              <a:lnSpc>
                <a:spcPct val="90000"/>
              </a:lnSpc>
              <a:spcBef>
                <a:spcPts val="400"/>
              </a:spcBef>
              <a:spcAft>
                <a:spcPts val="0"/>
              </a:spcAft>
              <a:buClr>
                <a:schemeClr val="dk1"/>
              </a:buClr>
              <a:buSzPts val="1600"/>
              <a:buNone/>
              <a:defRPr b="1" sz="1600"/>
            </a:lvl4pPr>
            <a:lvl5pPr indent="-228600" lvl="4" marL="2286000" algn="l">
              <a:lnSpc>
                <a:spcPct val="90000"/>
              </a:lnSpc>
              <a:spcBef>
                <a:spcPts val="400"/>
              </a:spcBef>
              <a:spcAft>
                <a:spcPts val="0"/>
              </a:spcAft>
              <a:buClr>
                <a:schemeClr val="dk1"/>
              </a:buClr>
              <a:buSzPts val="1600"/>
              <a:buNone/>
              <a:defRPr b="1" sz="1600"/>
            </a:lvl5pPr>
            <a:lvl6pPr indent="-228600" lvl="5" marL="2743200" algn="l">
              <a:lnSpc>
                <a:spcPct val="90000"/>
              </a:lnSpc>
              <a:spcBef>
                <a:spcPts val="400"/>
              </a:spcBef>
              <a:spcAft>
                <a:spcPts val="0"/>
              </a:spcAft>
              <a:buClr>
                <a:schemeClr val="dk1"/>
              </a:buClr>
              <a:buSzPts val="1600"/>
              <a:buNone/>
              <a:defRPr b="1" sz="1600"/>
            </a:lvl6pPr>
            <a:lvl7pPr indent="-228600" lvl="6" marL="3200400" algn="l">
              <a:lnSpc>
                <a:spcPct val="90000"/>
              </a:lnSpc>
              <a:spcBef>
                <a:spcPts val="400"/>
              </a:spcBef>
              <a:spcAft>
                <a:spcPts val="0"/>
              </a:spcAft>
              <a:buClr>
                <a:schemeClr val="dk1"/>
              </a:buClr>
              <a:buSzPts val="1600"/>
              <a:buNone/>
              <a:defRPr b="1" sz="1600"/>
            </a:lvl7pPr>
            <a:lvl8pPr indent="-228600" lvl="7" marL="3657600" algn="l">
              <a:lnSpc>
                <a:spcPct val="90000"/>
              </a:lnSpc>
              <a:spcBef>
                <a:spcPts val="400"/>
              </a:spcBef>
              <a:spcAft>
                <a:spcPts val="0"/>
              </a:spcAft>
              <a:buClr>
                <a:schemeClr val="dk1"/>
              </a:buClr>
              <a:buSzPts val="1600"/>
              <a:buNone/>
              <a:defRPr b="1" sz="1600"/>
            </a:lvl8pPr>
            <a:lvl9pPr indent="-228600" lvl="8" marL="4114800" algn="l">
              <a:lnSpc>
                <a:spcPct val="90000"/>
              </a:lnSpc>
              <a:spcBef>
                <a:spcPts val="400"/>
              </a:spcBef>
              <a:spcAft>
                <a:spcPts val="0"/>
              </a:spcAft>
              <a:buClr>
                <a:schemeClr val="dk1"/>
              </a:buClr>
              <a:buSzPts val="1600"/>
              <a:buNone/>
              <a:defRPr b="1" sz="1600"/>
            </a:lvl9pPr>
          </a:lstStyle>
          <a:p/>
        </p:txBody>
      </p:sp>
      <p:sp>
        <p:nvSpPr>
          <p:cNvPr id="36" name="Google Shape;36;p15"/>
          <p:cNvSpPr txBox="1"/>
          <p:nvPr>
            <p:ph idx="4" type="body"/>
          </p:nvPr>
        </p:nvSpPr>
        <p:spPr>
          <a:xfrm>
            <a:off x="6172200" y="2434147"/>
            <a:ext cx="4610100" cy="3811271"/>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100"/>
              </a:spcBef>
              <a:spcAft>
                <a:spcPts val="0"/>
              </a:spcAft>
              <a:buClr>
                <a:schemeClr val="dk1"/>
              </a:buClr>
              <a:buSzPts val="2200"/>
              <a:buChar char="•"/>
              <a:defRPr sz="2200"/>
            </a:lvl1pPr>
            <a:lvl2pPr indent="-342900" lvl="1" marL="914400" algn="l">
              <a:lnSpc>
                <a:spcPct val="90000"/>
              </a:lnSpc>
              <a:spcBef>
                <a:spcPts val="400"/>
              </a:spcBef>
              <a:spcAft>
                <a:spcPts val="0"/>
              </a:spcAft>
              <a:buClr>
                <a:schemeClr val="dk1"/>
              </a:buClr>
              <a:buSzPts val="1800"/>
              <a:buChar char="•"/>
              <a:defRPr sz="1800"/>
            </a:lvl2pPr>
            <a:lvl3pPr indent="-330200" lvl="2" marL="1371600" algn="l">
              <a:lnSpc>
                <a:spcPct val="90000"/>
              </a:lnSpc>
              <a:spcBef>
                <a:spcPts val="400"/>
              </a:spcBef>
              <a:spcAft>
                <a:spcPts val="0"/>
              </a:spcAft>
              <a:buClr>
                <a:schemeClr val="dk1"/>
              </a:buClr>
              <a:buSzPts val="1600"/>
              <a:buChar char="•"/>
              <a:defRPr sz="1600"/>
            </a:lvl3pPr>
            <a:lvl4pPr indent="-330200" lvl="3" marL="1828800" algn="l">
              <a:lnSpc>
                <a:spcPct val="90000"/>
              </a:lnSpc>
              <a:spcBef>
                <a:spcPts val="400"/>
              </a:spcBef>
              <a:spcAft>
                <a:spcPts val="0"/>
              </a:spcAft>
              <a:buClr>
                <a:schemeClr val="dk1"/>
              </a:buClr>
              <a:buSzPts val="1600"/>
              <a:buChar char="•"/>
              <a:defRPr sz="1600"/>
            </a:lvl4pPr>
            <a:lvl5pPr indent="-330200" lvl="4" marL="2286000" algn="l">
              <a:lnSpc>
                <a:spcPct val="90000"/>
              </a:lnSpc>
              <a:spcBef>
                <a:spcPts val="400"/>
              </a:spcBef>
              <a:spcAft>
                <a:spcPts val="0"/>
              </a:spcAft>
              <a:buClr>
                <a:schemeClr val="dk1"/>
              </a:buClr>
              <a:buSzPts val="1600"/>
              <a:buChar char="•"/>
              <a:defRPr sz="1600"/>
            </a:lvl5pPr>
            <a:lvl6pPr indent="-330200" lvl="5" marL="2743200" algn="l">
              <a:lnSpc>
                <a:spcPct val="90000"/>
              </a:lnSpc>
              <a:spcBef>
                <a:spcPts val="400"/>
              </a:spcBef>
              <a:spcAft>
                <a:spcPts val="0"/>
              </a:spcAft>
              <a:buClr>
                <a:schemeClr val="dk1"/>
              </a:buClr>
              <a:buSzPts val="1600"/>
              <a:buChar char="•"/>
              <a:defRPr sz="1600"/>
            </a:lvl6pPr>
            <a:lvl7pPr indent="-330200" lvl="6" marL="3200400" algn="l">
              <a:lnSpc>
                <a:spcPct val="90000"/>
              </a:lnSpc>
              <a:spcBef>
                <a:spcPts val="400"/>
              </a:spcBef>
              <a:spcAft>
                <a:spcPts val="0"/>
              </a:spcAft>
              <a:buClr>
                <a:schemeClr val="dk1"/>
              </a:buClr>
              <a:buSzPts val="1600"/>
              <a:buChar char="•"/>
              <a:defRPr sz="1600"/>
            </a:lvl7pPr>
            <a:lvl8pPr indent="-330200" lvl="7" marL="3657600" algn="l">
              <a:lnSpc>
                <a:spcPct val="90000"/>
              </a:lnSpc>
              <a:spcBef>
                <a:spcPts val="400"/>
              </a:spcBef>
              <a:spcAft>
                <a:spcPts val="0"/>
              </a:spcAft>
              <a:buClr>
                <a:schemeClr val="dk1"/>
              </a:buClr>
              <a:buSzPts val="1600"/>
              <a:buChar char="•"/>
              <a:defRPr sz="1600"/>
            </a:lvl8pPr>
            <a:lvl9pPr indent="-330200" lvl="8" marL="4114800" algn="l">
              <a:lnSpc>
                <a:spcPct val="90000"/>
              </a:lnSpc>
              <a:spcBef>
                <a:spcPts val="400"/>
              </a:spcBef>
              <a:spcAft>
                <a:spcPts val="0"/>
              </a:spcAft>
              <a:buClr>
                <a:schemeClr val="dk1"/>
              </a:buClr>
              <a:buSzPts val="1600"/>
              <a:buChar char="•"/>
              <a:defRPr sz="1600"/>
            </a:lvl9pPr>
          </a:lstStyle>
          <a:p/>
        </p:txBody>
      </p:sp>
      <p:sp>
        <p:nvSpPr>
          <p:cNvPr id="37" name="Google Shape;37;p15"/>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8" name="Google Shape;38;p15"/>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0" name="Shape 40"/>
        <p:cNvGrpSpPr/>
        <p:nvPr/>
      </p:nvGrpSpPr>
      <p:grpSpPr>
        <a:xfrm>
          <a:off x="0" y="0"/>
          <a:ext cx="0" cy="0"/>
          <a:chOff x="0" y="0"/>
          <a:chExt cx="0" cy="0"/>
        </a:xfrm>
      </p:grpSpPr>
      <p:sp>
        <p:nvSpPr>
          <p:cNvPr id="41" name="Google Shape;41;p16"/>
          <p:cNvSpPr/>
          <p:nvPr/>
        </p:nvSpPr>
        <p:spPr>
          <a:xfrm>
            <a:off x="1600199" y="2059146"/>
            <a:ext cx="7199696" cy="3886200"/>
          </a:xfrm>
          <a:prstGeom prst="rect">
            <a:avLst/>
          </a:prstGeom>
          <a:solidFill>
            <a:srgbClr val="687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42" name="Google Shape;42;p16"/>
          <p:cNvSpPr txBox="1"/>
          <p:nvPr>
            <p:ph type="title"/>
          </p:nvPr>
        </p:nvSpPr>
        <p:spPr>
          <a:xfrm>
            <a:off x="1751777" y="2263913"/>
            <a:ext cx="6949440" cy="314339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6000"/>
              <a:buFont typeface="Corbe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6"/>
          <p:cNvSpPr txBox="1"/>
          <p:nvPr>
            <p:ph idx="1" type="body"/>
          </p:nvPr>
        </p:nvSpPr>
        <p:spPr>
          <a:xfrm>
            <a:off x="1751777" y="5381893"/>
            <a:ext cx="6949440" cy="44952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lt1"/>
              </a:buClr>
              <a:buSzPts val="2400"/>
              <a:buNone/>
              <a:defRPr sz="2400">
                <a:solidFill>
                  <a:schemeClr val="lt1"/>
                </a:solidFill>
              </a:defRPr>
            </a:lvl1pPr>
            <a:lvl2pPr indent="-228600" lvl="1" marL="914400" algn="l">
              <a:lnSpc>
                <a:spcPct val="90000"/>
              </a:lnSpc>
              <a:spcBef>
                <a:spcPts val="400"/>
              </a:spcBef>
              <a:spcAft>
                <a:spcPts val="0"/>
              </a:spcAft>
              <a:buClr>
                <a:schemeClr val="dk1"/>
              </a:buClr>
              <a:buSzPts val="2000"/>
              <a:buNone/>
              <a:defRPr sz="2000"/>
            </a:lvl2pPr>
            <a:lvl3pPr indent="-228600" lvl="2" marL="1371600" algn="l">
              <a:lnSpc>
                <a:spcPct val="90000"/>
              </a:lnSpc>
              <a:spcBef>
                <a:spcPts val="400"/>
              </a:spcBef>
              <a:spcAft>
                <a:spcPts val="0"/>
              </a:spcAft>
              <a:buClr>
                <a:schemeClr val="dk1"/>
              </a:buClr>
              <a:buSzPts val="1800"/>
              <a:buNone/>
              <a:defRPr sz="1800"/>
            </a:lvl3pPr>
            <a:lvl4pPr indent="-228600" lvl="3" marL="1828800" algn="l">
              <a:lnSpc>
                <a:spcPct val="90000"/>
              </a:lnSpc>
              <a:spcBef>
                <a:spcPts val="400"/>
              </a:spcBef>
              <a:spcAft>
                <a:spcPts val="0"/>
              </a:spcAft>
              <a:buClr>
                <a:schemeClr val="dk1"/>
              </a:buClr>
              <a:buSzPts val="1600"/>
              <a:buNone/>
              <a:defRPr sz="1600"/>
            </a:lvl4pPr>
            <a:lvl5pPr indent="-228600" lvl="4" marL="2286000" algn="l">
              <a:lnSpc>
                <a:spcPct val="90000"/>
              </a:lnSpc>
              <a:spcBef>
                <a:spcPts val="400"/>
              </a:spcBef>
              <a:spcAft>
                <a:spcPts val="0"/>
              </a:spcAft>
              <a:buClr>
                <a:schemeClr val="dk1"/>
              </a:buClr>
              <a:buSzPts val="1600"/>
              <a:buNone/>
              <a:defRPr sz="1600"/>
            </a:lvl5pPr>
            <a:lvl6pPr indent="-228600" lvl="5" marL="2743200" algn="l">
              <a:lnSpc>
                <a:spcPct val="90000"/>
              </a:lnSpc>
              <a:spcBef>
                <a:spcPts val="400"/>
              </a:spcBef>
              <a:spcAft>
                <a:spcPts val="0"/>
              </a:spcAft>
              <a:buClr>
                <a:schemeClr val="dk1"/>
              </a:buClr>
              <a:buSzPts val="1600"/>
              <a:buNone/>
              <a:defRPr sz="1600"/>
            </a:lvl6pPr>
            <a:lvl7pPr indent="-228600" lvl="6" marL="3200400" algn="l">
              <a:lnSpc>
                <a:spcPct val="90000"/>
              </a:lnSpc>
              <a:spcBef>
                <a:spcPts val="400"/>
              </a:spcBef>
              <a:spcAft>
                <a:spcPts val="0"/>
              </a:spcAft>
              <a:buClr>
                <a:schemeClr val="dk1"/>
              </a:buClr>
              <a:buSzPts val="1600"/>
              <a:buNone/>
              <a:defRPr sz="1600"/>
            </a:lvl7pPr>
            <a:lvl8pPr indent="-228600" lvl="7" marL="3657600" algn="l">
              <a:lnSpc>
                <a:spcPct val="90000"/>
              </a:lnSpc>
              <a:spcBef>
                <a:spcPts val="400"/>
              </a:spcBef>
              <a:spcAft>
                <a:spcPts val="0"/>
              </a:spcAft>
              <a:buClr>
                <a:schemeClr val="dk1"/>
              </a:buClr>
              <a:buSzPts val="1600"/>
              <a:buNone/>
              <a:defRPr sz="1600"/>
            </a:lvl8pPr>
            <a:lvl9pPr indent="-228600" lvl="8" marL="4114800" algn="l">
              <a:lnSpc>
                <a:spcPct val="90000"/>
              </a:lnSpc>
              <a:spcBef>
                <a:spcPts val="400"/>
              </a:spcBef>
              <a:spcAft>
                <a:spcPts val="0"/>
              </a:spcAft>
              <a:buClr>
                <a:schemeClr val="dk1"/>
              </a:buClr>
              <a:buSzPts val="1600"/>
              <a:buNone/>
              <a:defRPr sz="1600"/>
            </a:lvl9pPr>
          </a:lstStyle>
          <a:p/>
        </p:txBody>
      </p:sp>
      <p:pic>
        <p:nvPicPr>
          <p:cNvPr descr="Closeup of green plants" id="44" name="Google Shape;44;p16"/>
          <p:cNvPicPr preferRelativeResize="0"/>
          <p:nvPr/>
        </p:nvPicPr>
        <p:blipFill rotWithShape="1">
          <a:blip r:embed="rId2">
            <a:alphaModFix/>
          </a:blip>
          <a:srcRect b="0" l="0" r="0" t="0"/>
          <a:stretch/>
        </p:blipFill>
        <p:spPr>
          <a:xfrm>
            <a:off x="0" y="2059146"/>
            <a:ext cx="1490472" cy="3886200"/>
          </a:xfrm>
          <a:prstGeom prst="rect">
            <a:avLst/>
          </a:prstGeom>
          <a:noFill/>
          <a:ln>
            <a:noFill/>
          </a:ln>
        </p:spPr>
      </p:pic>
      <p:pic>
        <p:nvPicPr>
          <p:cNvPr descr="Waves" id="45" name="Google Shape;45;p16"/>
          <p:cNvPicPr preferRelativeResize="0"/>
          <p:nvPr/>
        </p:nvPicPr>
        <p:blipFill rotWithShape="1">
          <a:blip r:embed="rId3">
            <a:alphaModFix/>
          </a:blip>
          <a:srcRect b="0" l="0" r="0" t="0"/>
          <a:stretch/>
        </p:blipFill>
        <p:spPr>
          <a:xfrm>
            <a:off x="8909623" y="2059146"/>
            <a:ext cx="3282696" cy="3886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3768">
          <p15:clr>
            <a:srgbClr val="FDE53C"/>
          </p15:clr>
        </p15:guide>
        <p15:guide id="2" orient="horz" pos="1296">
          <p15:clr>
            <a:srgbClr val="FDE53C"/>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 name="Shape 46"/>
        <p:cNvGrpSpPr/>
        <p:nvPr/>
      </p:nvGrpSpPr>
      <p:grpSpPr>
        <a:xfrm>
          <a:off x="0" y="0"/>
          <a:ext cx="0" cy="0"/>
          <a:chOff x="0" y="0"/>
          <a:chExt cx="0" cy="0"/>
        </a:xfrm>
      </p:grpSpPr>
      <p:sp>
        <p:nvSpPr>
          <p:cNvPr id="47" name="Google Shape;47;p17"/>
          <p:cNvSpPr txBox="1"/>
          <p:nvPr>
            <p:ph type="title"/>
          </p:nvPr>
        </p:nvSpPr>
        <p:spPr>
          <a:xfrm>
            <a:off x="1410026" y="276087"/>
            <a:ext cx="9371949" cy="11835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7"/>
          <p:cNvSpPr txBox="1"/>
          <p:nvPr>
            <p:ph idx="1" type="body"/>
          </p:nvPr>
        </p:nvSpPr>
        <p:spPr>
          <a:xfrm>
            <a:off x="1410027" y="1566001"/>
            <a:ext cx="9371948" cy="462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400"/>
              </a:spcBef>
              <a:spcAft>
                <a:spcPts val="0"/>
              </a:spcAft>
              <a:buClr>
                <a:schemeClr val="dk1"/>
              </a:buClr>
              <a:buSzPts val="1800"/>
              <a:buChar char="•"/>
              <a:defRPr/>
            </a:lvl2pPr>
            <a:lvl3pPr indent="-342900" lvl="2" marL="1371600" algn="l">
              <a:lnSpc>
                <a:spcPct val="90000"/>
              </a:lnSpc>
              <a:spcBef>
                <a:spcPts val="400"/>
              </a:spcBef>
              <a:spcAft>
                <a:spcPts val="0"/>
              </a:spcAft>
              <a:buClr>
                <a:schemeClr val="dk1"/>
              </a:buClr>
              <a:buSzPts val="1800"/>
              <a:buChar char="•"/>
              <a:defRPr/>
            </a:lvl3pPr>
            <a:lvl4pPr indent="-342900" lvl="3" marL="1828800" algn="l">
              <a:lnSpc>
                <a:spcPct val="90000"/>
              </a:lnSpc>
              <a:spcBef>
                <a:spcPts val="400"/>
              </a:spcBef>
              <a:spcAft>
                <a:spcPts val="0"/>
              </a:spcAft>
              <a:buClr>
                <a:schemeClr val="dk1"/>
              </a:buClr>
              <a:buSzPts val="1800"/>
              <a:buChar char="•"/>
              <a:defRPr/>
            </a:lvl4pPr>
            <a:lvl5pPr indent="-342900" lvl="4" marL="2286000" algn="l">
              <a:lnSpc>
                <a:spcPct val="9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Clr>
                <a:schemeClr val="dk1"/>
              </a:buClr>
              <a:buSzPts val="1800"/>
              <a:buChar char="•"/>
              <a:defRPr/>
            </a:lvl6pPr>
            <a:lvl7pPr indent="-342900" lvl="6" marL="3200400" algn="l">
              <a:lnSpc>
                <a:spcPct val="90000"/>
              </a:lnSpc>
              <a:spcBef>
                <a:spcPts val="400"/>
              </a:spcBef>
              <a:spcAft>
                <a:spcPts val="0"/>
              </a:spcAft>
              <a:buClr>
                <a:schemeClr val="dk1"/>
              </a:buClr>
              <a:buSzPts val="1800"/>
              <a:buChar char="•"/>
              <a:defRPr/>
            </a:lvl7pPr>
            <a:lvl8pPr indent="-342900" lvl="7" marL="3657600" algn="l">
              <a:lnSpc>
                <a:spcPct val="90000"/>
              </a:lnSpc>
              <a:spcBef>
                <a:spcPts val="400"/>
              </a:spcBef>
              <a:spcAft>
                <a:spcPts val="0"/>
              </a:spcAft>
              <a:buClr>
                <a:schemeClr val="dk1"/>
              </a:buClr>
              <a:buSzPts val="1800"/>
              <a:buChar char="•"/>
              <a:defRPr/>
            </a:lvl8pPr>
            <a:lvl9pPr indent="-342900" lvl="8" marL="4114800" algn="l">
              <a:lnSpc>
                <a:spcPct val="90000"/>
              </a:lnSpc>
              <a:spcBef>
                <a:spcPts val="400"/>
              </a:spcBef>
              <a:spcAft>
                <a:spcPts val="0"/>
              </a:spcAft>
              <a:buClr>
                <a:schemeClr val="dk1"/>
              </a:buClr>
              <a:buSzPts val="1800"/>
              <a:buChar char="•"/>
              <a:defRPr/>
            </a:lvl9pPr>
          </a:lstStyle>
          <a:p/>
        </p:txBody>
      </p:sp>
      <p:sp>
        <p:nvSpPr>
          <p:cNvPr id="49" name="Google Shape;49;p17"/>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p17"/>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7"/>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18"/>
          <p:cNvSpPr txBox="1"/>
          <p:nvPr>
            <p:ph type="title"/>
          </p:nvPr>
        </p:nvSpPr>
        <p:spPr>
          <a:xfrm>
            <a:off x="1410026" y="276087"/>
            <a:ext cx="9371949" cy="11835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87F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8"/>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p18"/>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7" name="Shape 57"/>
        <p:cNvGrpSpPr/>
        <p:nvPr/>
      </p:nvGrpSpPr>
      <p:grpSpPr>
        <a:xfrm>
          <a:off x="0" y="0"/>
          <a:ext cx="0" cy="0"/>
          <a:chOff x="0" y="0"/>
          <a:chExt cx="0" cy="0"/>
        </a:xfrm>
      </p:grpSpPr>
      <p:sp>
        <p:nvSpPr>
          <p:cNvPr id="58" name="Google Shape;58;p19"/>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9" name="Google Shape;59;p19"/>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6682434" y="919616"/>
            <a:ext cx="4155622" cy="253288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87F00"/>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txBox="1"/>
          <p:nvPr>
            <p:ph idx="1" type="body"/>
          </p:nvPr>
        </p:nvSpPr>
        <p:spPr>
          <a:xfrm>
            <a:off x="1409699" y="915923"/>
            <a:ext cx="5216979" cy="5065776"/>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100"/>
              </a:spcBef>
              <a:spcAft>
                <a:spcPts val="0"/>
              </a:spcAft>
              <a:buClr>
                <a:schemeClr val="dk1"/>
              </a:buClr>
              <a:buSzPts val="2200"/>
              <a:buChar char="•"/>
              <a:defRPr sz="2200"/>
            </a:lvl1pPr>
            <a:lvl2pPr indent="-342900" lvl="1" marL="914400" algn="l">
              <a:lnSpc>
                <a:spcPct val="90000"/>
              </a:lnSpc>
              <a:spcBef>
                <a:spcPts val="400"/>
              </a:spcBef>
              <a:spcAft>
                <a:spcPts val="0"/>
              </a:spcAft>
              <a:buClr>
                <a:schemeClr val="dk1"/>
              </a:buClr>
              <a:buSzPts val="1800"/>
              <a:buChar char="•"/>
              <a:defRPr sz="1800"/>
            </a:lvl2pPr>
            <a:lvl3pPr indent="-330200" lvl="2" marL="1371600" algn="l">
              <a:lnSpc>
                <a:spcPct val="90000"/>
              </a:lnSpc>
              <a:spcBef>
                <a:spcPts val="400"/>
              </a:spcBef>
              <a:spcAft>
                <a:spcPts val="0"/>
              </a:spcAft>
              <a:buClr>
                <a:schemeClr val="dk1"/>
              </a:buClr>
              <a:buSzPts val="1600"/>
              <a:buChar char="•"/>
              <a:defRPr sz="1600"/>
            </a:lvl3pPr>
            <a:lvl4pPr indent="-330200" lvl="3" marL="1828800" algn="l">
              <a:lnSpc>
                <a:spcPct val="90000"/>
              </a:lnSpc>
              <a:spcBef>
                <a:spcPts val="400"/>
              </a:spcBef>
              <a:spcAft>
                <a:spcPts val="0"/>
              </a:spcAft>
              <a:buClr>
                <a:schemeClr val="dk1"/>
              </a:buClr>
              <a:buSzPts val="1600"/>
              <a:buChar char="•"/>
              <a:defRPr sz="1600"/>
            </a:lvl4pPr>
            <a:lvl5pPr indent="-330200" lvl="4" marL="2286000" algn="l">
              <a:lnSpc>
                <a:spcPct val="90000"/>
              </a:lnSpc>
              <a:spcBef>
                <a:spcPts val="400"/>
              </a:spcBef>
              <a:spcAft>
                <a:spcPts val="0"/>
              </a:spcAft>
              <a:buClr>
                <a:schemeClr val="dk1"/>
              </a:buClr>
              <a:buSzPts val="1600"/>
              <a:buChar char="•"/>
              <a:defRPr sz="1600"/>
            </a:lvl5pPr>
            <a:lvl6pPr indent="-330200" lvl="5" marL="2743200" algn="l">
              <a:lnSpc>
                <a:spcPct val="90000"/>
              </a:lnSpc>
              <a:spcBef>
                <a:spcPts val="400"/>
              </a:spcBef>
              <a:spcAft>
                <a:spcPts val="0"/>
              </a:spcAft>
              <a:buClr>
                <a:schemeClr val="dk1"/>
              </a:buClr>
              <a:buSzPts val="1600"/>
              <a:buChar char="•"/>
              <a:defRPr sz="1600"/>
            </a:lvl6pPr>
            <a:lvl7pPr indent="-330200" lvl="6" marL="3200400" algn="l">
              <a:lnSpc>
                <a:spcPct val="90000"/>
              </a:lnSpc>
              <a:spcBef>
                <a:spcPts val="400"/>
              </a:spcBef>
              <a:spcAft>
                <a:spcPts val="0"/>
              </a:spcAft>
              <a:buClr>
                <a:schemeClr val="dk1"/>
              </a:buClr>
              <a:buSzPts val="1600"/>
              <a:buChar char="•"/>
              <a:defRPr sz="1600"/>
            </a:lvl7pPr>
            <a:lvl8pPr indent="-330200" lvl="7" marL="3657600" algn="l">
              <a:lnSpc>
                <a:spcPct val="90000"/>
              </a:lnSpc>
              <a:spcBef>
                <a:spcPts val="400"/>
              </a:spcBef>
              <a:spcAft>
                <a:spcPts val="0"/>
              </a:spcAft>
              <a:buClr>
                <a:schemeClr val="dk1"/>
              </a:buClr>
              <a:buSzPts val="1600"/>
              <a:buChar char="•"/>
              <a:defRPr sz="1600"/>
            </a:lvl8pPr>
            <a:lvl9pPr indent="-330200" lvl="8" marL="4114800" algn="l">
              <a:lnSpc>
                <a:spcPct val="90000"/>
              </a:lnSpc>
              <a:spcBef>
                <a:spcPts val="400"/>
              </a:spcBef>
              <a:spcAft>
                <a:spcPts val="0"/>
              </a:spcAft>
              <a:buClr>
                <a:schemeClr val="dk1"/>
              </a:buClr>
              <a:buSzPts val="1600"/>
              <a:buChar char="•"/>
              <a:defRPr sz="1600"/>
            </a:lvl9pPr>
          </a:lstStyle>
          <a:p/>
        </p:txBody>
      </p:sp>
      <p:sp>
        <p:nvSpPr>
          <p:cNvPr id="64" name="Google Shape;64;p20"/>
          <p:cNvSpPr txBox="1"/>
          <p:nvPr>
            <p:ph idx="2" type="body"/>
          </p:nvPr>
        </p:nvSpPr>
        <p:spPr>
          <a:xfrm>
            <a:off x="6682434" y="3502152"/>
            <a:ext cx="4155622" cy="24795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Clr>
                <a:schemeClr val="dk1"/>
              </a:buClr>
              <a:buSzPts val="1800"/>
              <a:buNone/>
              <a:defRPr sz="1800"/>
            </a:lvl1pPr>
            <a:lvl2pPr indent="-228600" lvl="1" marL="914400" algn="l">
              <a:lnSpc>
                <a:spcPct val="90000"/>
              </a:lnSpc>
              <a:spcBef>
                <a:spcPts val="400"/>
              </a:spcBef>
              <a:spcAft>
                <a:spcPts val="0"/>
              </a:spcAft>
              <a:buClr>
                <a:schemeClr val="dk1"/>
              </a:buClr>
              <a:buSzPts val="1400"/>
              <a:buNone/>
              <a:defRPr sz="1400"/>
            </a:lvl2pPr>
            <a:lvl3pPr indent="-228600" lvl="2" marL="1371600" algn="l">
              <a:lnSpc>
                <a:spcPct val="90000"/>
              </a:lnSpc>
              <a:spcBef>
                <a:spcPts val="400"/>
              </a:spcBef>
              <a:spcAft>
                <a:spcPts val="0"/>
              </a:spcAft>
              <a:buClr>
                <a:schemeClr val="dk1"/>
              </a:buClr>
              <a:buSzPts val="1200"/>
              <a:buNone/>
              <a:defRPr sz="1200"/>
            </a:lvl3pPr>
            <a:lvl4pPr indent="-228600" lvl="3" marL="1828800" algn="l">
              <a:lnSpc>
                <a:spcPct val="90000"/>
              </a:lnSpc>
              <a:spcBef>
                <a:spcPts val="400"/>
              </a:spcBef>
              <a:spcAft>
                <a:spcPts val="0"/>
              </a:spcAft>
              <a:buClr>
                <a:schemeClr val="dk1"/>
              </a:buClr>
              <a:buSzPts val="1000"/>
              <a:buNone/>
              <a:defRPr sz="1000"/>
            </a:lvl4pPr>
            <a:lvl5pPr indent="-228600" lvl="4" marL="2286000" algn="l">
              <a:lnSpc>
                <a:spcPct val="90000"/>
              </a:lnSpc>
              <a:spcBef>
                <a:spcPts val="400"/>
              </a:spcBef>
              <a:spcAft>
                <a:spcPts val="0"/>
              </a:spcAft>
              <a:buClr>
                <a:schemeClr val="dk1"/>
              </a:buClr>
              <a:buSzPts val="1000"/>
              <a:buNone/>
              <a:defRPr sz="1000"/>
            </a:lvl5pPr>
            <a:lvl6pPr indent="-228600" lvl="5" marL="2743200" algn="l">
              <a:lnSpc>
                <a:spcPct val="90000"/>
              </a:lnSpc>
              <a:spcBef>
                <a:spcPts val="400"/>
              </a:spcBef>
              <a:spcAft>
                <a:spcPts val="0"/>
              </a:spcAft>
              <a:buClr>
                <a:schemeClr val="dk1"/>
              </a:buClr>
              <a:buSzPts val="1000"/>
              <a:buNone/>
              <a:defRPr sz="1000"/>
            </a:lvl6pPr>
            <a:lvl7pPr indent="-228600" lvl="6" marL="3200400" algn="l">
              <a:lnSpc>
                <a:spcPct val="90000"/>
              </a:lnSpc>
              <a:spcBef>
                <a:spcPts val="400"/>
              </a:spcBef>
              <a:spcAft>
                <a:spcPts val="0"/>
              </a:spcAft>
              <a:buClr>
                <a:schemeClr val="dk1"/>
              </a:buClr>
              <a:buSzPts val="1000"/>
              <a:buNone/>
              <a:defRPr sz="1000"/>
            </a:lvl7pPr>
            <a:lvl8pPr indent="-228600" lvl="7" marL="3657600" algn="l">
              <a:lnSpc>
                <a:spcPct val="90000"/>
              </a:lnSpc>
              <a:spcBef>
                <a:spcPts val="400"/>
              </a:spcBef>
              <a:spcAft>
                <a:spcPts val="0"/>
              </a:spcAft>
              <a:buClr>
                <a:schemeClr val="dk1"/>
              </a:buClr>
              <a:buSzPts val="1000"/>
              <a:buNone/>
              <a:defRPr sz="1000"/>
            </a:lvl8pPr>
            <a:lvl9pPr indent="-228600" lvl="8" marL="4114800" algn="l">
              <a:lnSpc>
                <a:spcPct val="90000"/>
              </a:lnSpc>
              <a:spcBef>
                <a:spcPts val="400"/>
              </a:spcBef>
              <a:spcAft>
                <a:spcPts val="0"/>
              </a:spcAft>
              <a:buClr>
                <a:schemeClr val="dk1"/>
              </a:buClr>
              <a:buSzPts val="1000"/>
              <a:buNone/>
              <a:defRPr sz="1000"/>
            </a:lvl9pPr>
          </a:lstStyle>
          <a:p/>
        </p:txBody>
      </p:sp>
      <p:sp>
        <p:nvSpPr>
          <p:cNvPr id="65" name="Google Shape;65;p20"/>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p20"/>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21"/>
          <p:cNvSpPr txBox="1"/>
          <p:nvPr>
            <p:ph type="title"/>
          </p:nvPr>
        </p:nvSpPr>
        <p:spPr>
          <a:xfrm>
            <a:off x="6682435" y="919616"/>
            <a:ext cx="4155622" cy="253288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87F00"/>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An empty placeholder to add an image. Click on the placeholder and select the image that you wish to add" id="70" name="Google Shape;70;p21"/>
          <p:cNvSpPr/>
          <p:nvPr>
            <p:ph idx="2" type="pic"/>
          </p:nvPr>
        </p:nvSpPr>
        <p:spPr>
          <a:xfrm>
            <a:off x="0" y="915923"/>
            <a:ext cx="6626677" cy="5065776"/>
          </a:xfrm>
          <a:prstGeom prst="rect">
            <a:avLst/>
          </a:prstGeom>
          <a:noFill/>
          <a:ln>
            <a:noFill/>
          </a:ln>
        </p:spPr>
      </p:sp>
      <p:sp>
        <p:nvSpPr>
          <p:cNvPr id="71" name="Google Shape;71;p21"/>
          <p:cNvSpPr txBox="1"/>
          <p:nvPr>
            <p:ph idx="1" type="body"/>
          </p:nvPr>
        </p:nvSpPr>
        <p:spPr>
          <a:xfrm>
            <a:off x="6682435" y="3502152"/>
            <a:ext cx="4155622" cy="24795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Clr>
                <a:schemeClr val="dk1"/>
              </a:buClr>
              <a:buSzPts val="1800"/>
              <a:buNone/>
              <a:defRPr sz="1800"/>
            </a:lvl1pPr>
            <a:lvl2pPr indent="-228600" lvl="1" marL="914400" algn="l">
              <a:lnSpc>
                <a:spcPct val="90000"/>
              </a:lnSpc>
              <a:spcBef>
                <a:spcPts val="400"/>
              </a:spcBef>
              <a:spcAft>
                <a:spcPts val="0"/>
              </a:spcAft>
              <a:buClr>
                <a:schemeClr val="dk1"/>
              </a:buClr>
              <a:buSzPts val="1400"/>
              <a:buNone/>
              <a:defRPr sz="1400"/>
            </a:lvl2pPr>
            <a:lvl3pPr indent="-228600" lvl="2" marL="1371600" algn="l">
              <a:lnSpc>
                <a:spcPct val="90000"/>
              </a:lnSpc>
              <a:spcBef>
                <a:spcPts val="400"/>
              </a:spcBef>
              <a:spcAft>
                <a:spcPts val="0"/>
              </a:spcAft>
              <a:buClr>
                <a:schemeClr val="dk1"/>
              </a:buClr>
              <a:buSzPts val="1200"/>
              <a:buNone/>
              <a:defRPr sz="1200"/>
            </a:lvl3pPr>
            <a:lvl4pPr indent="-228600" lvl="3" marL="1828800" algn="l">
              <a:lnSpc>
                <a:spcPct val="90000"/>
              </a:lnSpc>
              <a:spcBef>
                <a:spcPts val="400"/>
              </a:spcBef>
              <a:spcAft>
                <a:spcPts val="0"/>
              </a:spcAft>
              <a:buClr>
                <a:schemeClr val="dk1"/>
              </a:buClr>
              <a:buSzPts val="1000"/>
              <a:buNone/>
              <a:defRPr sz="1000"/>
            </a:lvl4pPr>
            <a:lvl5pPr indent="-228600" lvl="4" marL="2286000" algn="l">
              <a:lnSpc>
                <a:spcPct val="90000"/>
              </a:lnSpc>
              <a:spcBef>
                <a:spcPts val="400"/>
              </a:spcBef>
              <a:spcAft>
                <a:spcPts val="0"/>
              </a:spcAft>
              <a:buClr>
                <a:schemeClr val="dk1"/>
              </a:buClr>
              <a:buSzPts val="1000"/>
              <a:buNone/>
              <a:defRPr sz="1000"/>
            </a:lvl5pPr>
            <a:lvl6pPr indent="-228600" lvl="5" marL="2743200" algn="l">
              <a:lnSpc>
                <a:spcPct val="90000"/>
              </a:lnSpc>
              <a:spcBef>
                <a:spcPts val="400"/>
              </a:spcBef>
              <a:spcAft>
                <a:spcPts val="0"/>
              </a:spcAft>
              <a:buClr>
                <a:schemeClr val="dk1"/>
              </a:buClr>
              <a:buSzPts val="1000"/>
              <a:buNone/>
              <a:defRPr sz="1000"/>
            </a:lvl6pPr>
            <a:lvl7pPr indent="-228600" lvl="6" marL="3200400" algn="l">
              <a:lnSpc>
                <a:spcPct val="90000"/>
              </a:lnSpc>
              <a:spcBef>
                <a:spcPts val="400"/>
              </a:spcBef>
              <a:spcAft>
                <a:spcPts val="0"/>
              </a:spcAft>
              <a:buClr>
                <a:schemeClr val="dk1"/>
              </a:buClr>
              <a:buSzPts val="1000"/>
              <a:buNone/>
              <a:defRPr sz="1000"/>
            </a:lvl7pPr>
            <a:lvl8pPr indent="-228600" lvl="7" marL="3657600" algn="l">
              <a:lnSpc>
                <a:spcPct val="90000"/>
              </a:lnSpc>
              <a:spcBef>
                <a:spcPts val="400"/>
              </a:spcBef>
              <a:spcAft>
                <a:spcPts val="0"/>
              </a:spcAft>
              <a:buClr>
                <a:schemeClr val="dk1"/>
              </a:buClr>
              <a:buSzPts val="1000"/>
              <a:buNone/>
              <a:defRPr sz="1000"/>
            </a:lvl8pPr>
            <a:lvl9pPr indent="-228600" lvl="8" marL="4114800" algn="l">
              <a:lnSpc>
                <a:spcPct val="90000"/>
              </a:lnSpc>
              <a:spcBef>
                <a:spcPts val="400"/>
              </a:spcBef>
              <a:spcAft>
                <a:spcPts val="0"/>
              </a:spcAft>
              <a:buClr>
                <a:schemeClr val="dk1"/>
              </a:buClr>
              <a:buSzPts val="1000"/>
              <a:buNone/>
              <a:defRPr sz="1000"/>
            </a:lvl9pPr>
          </a:lstStyle>
          <a:p/>
        </p:txBody>
      </p:sp>
      <p:sp>
        <p:nvSpPr>
          <p:cNvPr id="72" name="Google Shape;72;p21"/>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3" name="Google Shape;73;p21"/>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1"/>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p:nvPr/>
        </p:nvSpPr>
        <p:spPr>
          <a:xfrm>
            <a:off x="0" y="6629400"/>
            <a:ext cx="1499616" cy="228600"/>
          </a:xfrm>
          <a:prstGeom prst="rect">
            <a:avLst/>
          </a:prstGeom>
          <a:gradFill>
            <a:gsLst>
              <a:gs pos="0">
                <a:srgbClr val="F4FFCB"/>
              </a:gs>
              <a:gs pos="100000">
                <a:srgbClr val="F4FFC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1" name="Google Shape;11;p12"/>
          <p:cNvSpPr/>
          <p:nvPr/>
        </p:nvSpPr>
        <p:spPr>
          <a:xfrm>
            <a:off x="1609344" y="6629400"/>
            <a:ext cx="10582656" cy="228600"/>
          </a:xfrm>
          <a:prstGeom prst="rect">
            <a:avLst/>
          </a:prstGeom>
          <a:gradFill>
            <a:gsLst>
              <a:gs pos="0">
                <a:srgbClr val="E8FF87"/>
              </a:gs>
              <a:gs pos="100000">
                <a:srgbClr val="E8FF87"/>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687F00"/>
              </a:solidFill>
              <a:latin typeface="Corbel"/>
              <a:ea typeface="Corbel"/>
              <a:cs typeface="Corbel"/>
              <a:sym typeface="Corbel"/>
            </a:endParaRPr>
          </a:p>
        </p:txBody>
      </p:sp>
      <p:sp>
        <p:nvSpPr>
          <p:cNvPr id="12" name="Google Shape;12;p12"/>
          <p:cNvSpPr txBox="1"/>
          <p:nvPr>
            <p:ph type="title"/>
          </p:nvPr>
        </p:nvSpPr>
        <p:spPr>
          <a:xfrm>
            <a:off x="1410026" y="276087"/>
            <a:ext cx="9371949" cy="1183566"/>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687F00"/>
              </a:buClr>
              <a:buSzPts val="3400"/>
              <a:buFont typeface="Corbel"/>
              <a:buNone/>
              <a:defRPr b="0" i="0" sz="3400" u="none" cap="none" strike="noStrike">
                <a:solidFill>
                  <a:srgbClr val="687F00"/>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2"/>
          <p:cNvSpPr txBox="1"/>
          <p:nvPr>
            <p:ph idx="1" type="body"/>
          </p:nvPr>
        </p:nvSpPr>
        <p:spPr>
          <a:xfrm>
            <a:off x="1410027" y="1566001"/>
            <a:ext cx="9371948" cy="4620682"/>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100"/>
              </a:spcBef>
              <a:spcAft>
                <a:spcPts val="0"/>
              </a:spcAft>
              <a:buClr>
                <a:schemeClr val="dk1"/>
              </a:buClr>
              <a:buSzPts val="2200"/>
              <a:buFont typeface="Arial"/>
              <a:buChar char="•"/>
              <a:defRPr b="0" i="0" sz="2200" u="none" cap="none" strike="noStrike">
                <a:solidFill>
                  <a:schemeClr val="dk1"/>
                </a:solidFill>
                <a:latin typeface="Corbel"/>
                <a:ea typeface="Corbel"/>
                <a:cs typeface="Corbel"/>
                <a:sym typeface="Corbe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2pPr>
            <a:lvl3pPr indent="-330200" lvl="2" marL="13716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3pPr>
            <a:lvl4pPr indent="-330200" lvl="3" marL="18288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4pPr>
            <a:lvl5pPr indent="-330200" lvl="4" marL="22860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5pPr>
            <a:lvl6pPr indent="-330200" lvl="5" marL="27432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6pPr>
            <a:lvl7pPr indent="-330200" lvl="6" marL="32004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7pPr>
            <a:lvl8pPr indent="-330200" lvl="7" marL="36576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8pPr>
            <a:lvl9pPr indent="-330200" lvl="8" marL="41148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9pPr>
          </a:lstStyle>
          <a:p/>
        </p:txBody>
      </p:sp>
      <p:sp>
        <p:nvSpPr>
          <p:cNvPr id="14" name="Google Shape;14;p12"/>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rgbClr val="455500"/>
                </a:solidFill>
                <a:latin typeface="Corbel"/>
                <a:ea typeface="Corbel"/>
                <a:cs typeface="Corbel"/>
                <a:sym typeface="Corbel"/>
              </a:defRPr>
            </a:lvl1pPr>
            <a:lvl2pPr indent="0" lvl="1" marL="0" marR="0" rtl="0" algn="r">
              <a:spcBef>
                <a:spcPts val="0"/>
              </a:spcBef>
              <a:buNone/>
              <a:defRPr b="0" i="0" sz="1100" u="none" cap="none" strike="noStrike">
                <a:solidFill>
                  <a:srgbClr val="455500"/>
                </a:solidFill>
                <a:latin typeface="Corbel"/>
                <a:ea typeface="Corbel"/>
                <a:cs typeface="Corbel"/>
                <a:sym typeface="Corbel"/>
              </a:defRPr>
            </a:lvl2pPr>
            <a:lvl3pPr indent="0" lvl="2" marL="0" marR="0" rtl="0" algn="r">
              <a:spcBef>
                <a:spcPts val="0"/>
              </a:spcBef>
              <a:buNone/>
              <a:defRPr b="0" i="0" sz="1100" u="none" cap="none" strike="noStrike">
                <a:solidFill>
                  <a:srgbClr val="455500"/>
                </a:solidFill>
                <a:latin typeface="Corbel"/>
                <a:ea typeface="Corbel"/>
                <a:cs typeface="Corbel"/>
                <a:sym typeface="Corbel"/>
              </a:defRPr>
            </a:lvl3pPr>
            <a:lvl4pPr indent="0" lvl="3" marL="0" marR="0" rtl="0" algn="r">
              <a:spcBef>
                <a:spcPts val="0"/>
              </a:spcBef>
              <a:buNone/>
              <a:defRPr b="0" i="0" sz="1100" u="none" cap="none" strike="noStrike">
                <a:solidFill>
                  <a:srgbClr val="455500"/>
                </a:solidFill>
                <a:latin typeface="Corbel"/>
                <a:ea typeface="Corbel"/>
                <a:cs typeface="Corbel"/>
                <a:sym typeface="Corbel"/>
              </a:defRPr>
            </a:lvl4pPr>
            <a:lvl5pPr indent="0" lvl="4" marL="0" marR="0" rtl="0" algn="r">
              <a:spcBef>
                <a:spcPts val="0"/>
              </a:spcBef>
              <a:buNone/>
              <a:defRPr b="0" i="0" sz="1100" u="none" cap="none" strike="noStrike">
                <a:solidFill>
                  <a:srgbClr val="455500"/>
                </a:solidFill>
                <a:latin typeface="Corbel"/>
                <a:ea typeface="Corbel"/>
                <a:cs typeface="Corbel"/>
                <a:sym typeface="Corbel"/>
              </a:defRPr>
            </a:lvl5pPr>
            <a:lvl6pPr indent="0" lvl="5" marL="0" marR="0" rtl="0" algn="r">
              <a:spcBef>
                <a:spcPts val="0"/>
              </a:spcBef>
              <a:buNone/>
              <a:defRPr b="0" i="0" sz="1100" u="none" cap="none" strike="noStrike">
                <a:solidFill>
                  <a:srgbClr val="455500"/>
                </a:solidFill>
                <a:latin typeface="Corbel"/>
                <a:ea typeface="Corbel"/>
                <a:cs typeface="Corbel"/>
                <a:sym typeface="Corbel"/>
              </a:defRPr>
            </a:lvl6pPr>
            <a:lvl7pPr indent="0" lvl="6" marL="0" marR="0" rtl="0" algn="r">
              <a:spcBef>
                <a:spcPts val="0"/>
              </a:spcBef>
              <a:buNone/>
              <a:defRPr b="0" i="0" sz="1100" u="none" cap="none" strike="noStrike">
                <a:solidFill>
                  <a:srgbClr val="455500"/>
                </a:solidFill>
                <a:latin typeface="Corbel"/>
                <a:ea typeface="Corbel"/>
                <a:cs typeface="Corbel"/>
                <a:sym typeface="Corbel"/>
              </a:defRPr>
            </a:lvl7pPr>
            <a:lvl8pPr indent="0" lvl="7" marL="0" marR="0" rtl="0" algn="r">
              <a:spcBef>
                <a:spcPts val="0"/>
              </a:spcBef>
              <a:buNone/>
              <a:defRPr b="0" i="0" sz="1100" u="none" cap="none" strike="noStrike">
                <a:solidFill>
                  <a:srgbClr val="455500"/>
                </a:solidFill>
                <a:latin typeface="Corbel"/>
                <a:ea typeface="Corbel"/>
                <a:cs typeface="Corbel"/>
                <a:sym typeface="Corbel"/>
              </a:defRPr>
            </a:lvl8pPr>
            <a:lvl9pPr indent="0" lvl="8" marL="0" marR="0" rtl="0" algn="r">
              <a:spcBef>
                <a:spcPts val="0"/>
              </a:spcBef>
              <a:buNone/>
              <a:defRPr b="0" i="0" sz="1100" u="none" cap="none" strike="noStrike">
                <a:solidFill>
                  <a:srgbClr val="455500"/>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12"/>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rgbClr val="455500"/>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6" name="Google Shape;16;p12"/>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455500"/>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11.jpg"/><Relationship Id="rId5" Type="http://schemas.openxmlformats.org/officeDocument/2006/relationships/hyperlink" Target="https://www.actuaries.digital/2015/08/24/creating-climate-resilient-organizations/" TargetMode="External"/><Relationship Id="rId6"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hyperlink" Target="https://www.actuaries.digital/2015/08/24/creating-climate-resilient-organizations/" TargetMode="External"/><Relationship Id="rId5"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ph type="ctrTitle"/>
          </p:nvPr>
        </p:nvSpPr>
        <p:spPr>
          <a:xfrm>
            <a:off x="1751777" y="3019706"/>
            <a:ext cx="4846320" cy="2387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orbel"/>
              <a:buNone/>
            </a:pPr>
            <a:r>
              <a:rPr lang="en-GB"/>
              <a:t>IWC supporting the UNESCO Biosphere &amp;</a:t>
            </a:r>
            <a:br>
              <a:rPr lang="en-GB"/>
            </a:br>
            <a:r>
              <a:rPr lang="en-GB"/>
              <a:t>Mission Zero</a:t>
            </a:r>
            <a:endParaRPr/>
          </a:p>
        </p:txBody>
      </p:sp>
      <p:sp>
        <p:nvSpPr>
          <p:cNvPr id="93" name="Google Shape;93;p1"/>
          <p:cNvSpPr txBox="1"/>
          <p:nvPr>
            <p:ph idx="1" type="subTitle"/>
          </p:nvPr>
        </p:nvSpPr>
        <p:spPr>
          <a:xfrm>
            <a:off x="1751777" y="5381894"/>
            <a:ext cx="4846320" cy="44805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txBox="1"/>
          <p:nvPr>
            <p:ph type="title"/>
          </p:nvPr>
        </p:nvSpPr>
        <p:spPr>
          <a:xfrm>
            <a:off x="1747709" y="0"/>
            <a:ext cx="4291585" cy="119675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87F00"/>
              </a:buClr>
              <a:buSzPts val="2100"/>
              <a:buFont typeface="Corbel"/>
              <a:buNone/>
            </a:pPr>
            <a:r>
              <a:rPr lang="en-GB" sz="2100"/>
              <a:t>The Island’s community is enabled to achieve net zero carbon in 2040</a:t>
            </a:r>
            <a:br>
              <a:rPr lang="en-GB" sz="2100"/>
            </a:br>
            <a:endParaRPr sz="2100"/>
          </a:p>
        </p:txBody>
      </p:sp>
      <p:pic>
        <p:nvPicPr>
          <p:cNvPr descr="A picture containing tree, outdoor, ground, grass&#10;&#10;Description automatically generated" id="199" name="Google Shape;199;p10"/>
          <p:cNvPicPr preferRelativeResize="0"/>
          <p:nvPr/>
        </p:nvPicPr>
        <p:blipFill rotWithShape="1">
          <a:blip r:embed="rId3">
            <a:alphaModFix/>
          </a:blip>
          <a:srcRect b="3" l="622" r="625" t="0"/>
          <a:stretch/>
        </p:blipFill>
        <p:spPr>
          <a:xfrm>
            <a:off x="6384036" y="-4"/>
            <a:ext cx="5465763" cy="3694372"/>
          </a:xfrm>
          <a:custGeom>
            <a:rect b="b" l="l" r="r" t="t"/>
            <a:pathLst>
              <a:path extrusionOk="0" h="3694372" w="7287684">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ln>
            <a:noFill/>
          </a:ln>
        </p:spPr>
      </p:pic>
      <p:pic>
        <p:nvPicPr>
          <p:cNvPr descr="A picture containing plant, outdoor, tree, green&#10;&#10;Description automatically generated" id="200" name="Google Shape;200;p10"/>
          <p:cNvPicPr preferRelativeResize="0"/>
          <p:nvPr/>
        </p:nvPicPr>
        <p:blipFill rotWithShape="1">
          <a:blip r:embed="rId4">
            <a:alphaModFix/>
          </a:blip>
          <a:srcRect b="-1" l="7283" r="6497" t="0"/>
          <a:stretch/>
        </p:blipFill>
        <p:spPr>
          <a:xfrm>
            <a:off x="6247018" y="3748663"/>
            <a:ext cx="5604285" cy="3055043"/>
          </a:xfrm>
          <a:custGeom>
            <a:rect b="b" l="l" r="r" t="t"/>
            <a:pathLst>
              <a:path extrusionOk="0" h="3055043" w="7472381">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ln>
            <a:noFill/>
          </a:ln>
        </p:spPr>
      </p:pic>
      <p:grpSp>
        <p:nvGrpSpPr>
          <p:cNvPr id="201" name="Google Shape;201;p10"/>
          <p:cNvGrpSpPr/>
          <p:nvPr/>
        </p:nvGrpSpPr>
        <p:grpSpPr>
          <a:xfrm>
            <a:off x="1710373" y="1159047"/>
            <a:ext cx="4738805" cy="5394050"/>
            <a:chOff x="6861" y="322334"/>
            <a:chExt cx="4738805" cy="5394050"/>
          </a:xfrm>
        </p:grpSpPr>
        <p:sp>
          <p:nvSpPr>
            <p:cNvPr id="202" name="Google Shape;202;p10"/>
            <p:cNvSpPr/>
            <p:nvPr/>
          </p:nvSpPr>
          <p:spPr>
            <a:xfrm>
              <a:off x="6861" y="322334"/>
              <a:ext cx="1507742" cy="452322"/>
            </a:xfrm>
            <a:prstGeom prst="rect">
              <a:avLst/>
            </a:prstGeom>
            <a:solidFill>
              <a:srgbClr val="276CB2"/>
            </a:solidFill>
            <a:ln cap="flat" cmpd="sng" w="12700">
              <a:solidFill>
                <a:srgbClr val="276CB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0"/>
            <p:cNvSpPr txBox="1"/>
            <p:nvPr/>
          </p:nvSpPr>
          <p:spPr>
            <a:xfrm>
              <a:off x="6861" y="322334"/>
              <a:ext cx="1507742" cy="452322"/>
            </a:xfrm>
            <a:prstGeom prst="rect">
              <a:avLst/>
            </a:prstGeom>
            <a:noFill/>
            <a:ln>
              <a:noFill/>
            </a:ln>
          </p:spPr>
          <p:txBody>
            <a:bodyPr anchorCtr="0" anchor="ctr" bIns="119125" lIns="119125" spcFirstLastPara="1" rIns="119125" wrap="square" tIns="119125">
              <a:noAutofit/>
            </a:bodyPr>
            <a:lstStyle/>
            <a:p>
              <a:pPr indent="0" lvl="0" marL="0" marR="0" rtl="0" algn="ctr">
                <a:lnSpc>
                  <a:spcPct val="90000"/>
                </a:lnSpc>
                <a:spcBef>
                  <a:spcPts val="0"/>
                </a:spcBef>
                <a:spcAft>
                  <a:spcPts val="0"/>
                </a:spcAft>
                <a:buClr>
                  <a:schemeClr val="lt1"/>
                </a:buClr>
                <a:buSzPts val="1600"/>
                <a:buFont typeface="Corbel"/>
                <a:buNone/>
              </a:pPr>
              <a:r>
                <a:rPr lang="en-GB" sz="1600">
                  <a:solidFill>
                    <a:schemeClr val="lt1"/>
                  </a:solidFill>
                  <a:latin typeface="Corbel"/>
                  <a:ea typeface="Corbel"/>
                  <a:cs typeface="Corbel"/>
                  <a:sym typeface="Corbel"/>
                </a:rPr>
                <a:t>Enable</a:t>
              </a:r>
              <a:endParaRPr/>
            </a:p>
          </p:txBody>
        </p:sp>
        <p:sp>
          <p:nvSpPr>
            <p:cNvPr id="204" name="Google Shape;204;p10"/>
            <p:cNvSpPr/>
            <p:nvPr/>
          </p:nvSpPr>
          <p:spPr>
            <a:xfrm>
              <a:off x="6861" y="774657"/>
              <a:ext cx="1507742" cy="4924295"/>
            </a:xfrm>
            <a:prstGeom prst="rect">
              <a:avLst/>
            </a:prstGeom>
            <a:solidFill>
              <a:srgbClr val="CBD3E2">
                <a:alpha val="89803"/>
              </a:srgbClr>
            </a:solidFill>
            <a:ln cap="flat" cmpd="sng" w="12700">
              <a:solidFill>
                <a:srgbClr val="CBD3E2">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0"/>
            <p:cNvSpPr txBox="1"/>
            <p:nvPr/>
          </p:nvSpPr>
          <p:spPr>
            <a:xfrm>
              <a:off x="6861" y="774657"/>
              <a:ext cx="1507742" cy="4924295"/>
            </a:xfrm>
            <a:prstGeom prst="rect">
              <a:avLst/>
            </a:prstGeom>
            <a:noFill/>
            <a:ln>
              <a:noFill/>
            </a:ln>
          </p:spPr>
          <p:txBody>
            <a:bodyPr anchorCtr="0" anchor="t" bIns="148925" lIns="148925" spcFirstLastPara="1" rIns="148925" wrap="square" tIns="148925">
              <a:noAutofit/>
            </a:bodyPr>
            <a:lstStyle/>
            <a:p>
              <a:pPr indent="0" lvl="0" marL="0" marR="0" rtl="0" algn="l">
                <a:lnSpc>
                  <a:spcPct val="90000"/>
                </a:lnSpc>
                <a:spcBef>
                  <a:spcPts val="0"/>
                </a:spcBef>
                <a:spcAft>
                  <a:spcPts val="0"/>
                </a:spcAft>
                <a:buClr>
                  <a:schemeClr val="dk1"/>
                </a:buClr>
                <a:buSzPts val="1400"/>
                <a:buFont typeface="Corbel"/>
                <a:buNone/>
              </a:pPr>
              <a:r>
                <a:rPr lang="en-GB" sz="1400">
                  <a:solidFill>
                    <a:schemeClr val="dk1"/>
                  </a:solidFill>
                  <a:latin typeface="Corbel"/>
                  <a:ea typeface="Corbel"/>
                  <a:cs typeface="Corbel"/>
                  <a:sym typeface="Corbel"/>
                </a:rPr>
                <a:t>Enable communities –</a:t>
              </a:r>
              <a:endParaRPr/>
            </a:p>
            <a:p>
              <a:pPr indent="0" lvl="0" marL="0" marR="0" rtl="0" algn="l">
                <a:lnSpc>
                  <a:spcPct val="90000"/>
                </a:lnSpc>
                <a:spcBef>
                  <a:spcPts val="490"/>
                </a:spcBef>
                <a:spcAft>
                  <a:spcPts val="0"/>
                </a:spcAft>
                <a:buClr>
                  <a:schemeClr val="dk1"/>
                </a:buClr>
                <a:buSzPts val="1400"/>
                <a:buFont typeface="Corbel"/>
                <a:buNone/>
              </a:pPr>
              <a:r>
                <a:rPr lang="en-GB" sz="1400">
                  <a:solidFill>
                    <a:schemeClr val="dk1"/>
                  </a:solidFill>
                  <a:latin typeface="Corbel"/>
                  <a:ea typeface="Corbel"/>
                  <a:cs typeface="Corbel"/>
                  <a:sym typeface="Corbel"/>
                </a:rPr>
                <a:t>Grant and funding information and advice on applying for grants is provided online and in the ESF</a:t>
              </a:r>
              <a:endParaRPr/>
            </a:p>
            <a:p>
              <a:pPr indent="0" lvl="0" marL="0" marR="0" rtl="0" algn="l">
                <a:lnSpc>
                  <a:spcPct val="90000"/>
                </a:lnSpc>
                <a:spcBef>
                  <a:spcPts val="490"/>
                </a:spcBef>
                <a:spcAft>
                  <a:spcPts val="0"/>
                </a:spcAft>
                <a:buClr>
                  <a:schemeClr val="dk1"/>
                </a:buClr>
                <a:buSzPts val="1400"/>
                <a:buFont typeface="Corbel"/>
                <a:buNone/>
              </a:pPr>
              <a:r>
                <a:rPr lang="en-GB" sz="1400">
                  <a:solidFill>
                    <a:schemeClr val="dk1"/>
                  </a:solidFill>
                  <a:latin typeface="Corbel"/>
                  <a:ea typeface="Corbel"/>
                  <a:cs typeface="Corbel"/>
                  <a:sym typeface="Corbel"/>
                </a:rPr>
                <a:t>The ESF enables developing networks and community action plans</a:t>
              </a:r>
              <a:endParaRPr/>
            </a:p>
            <a:p>
              <a:pPr indent="0" lvl="0" marL="0" marR="0" rtl="0" algn="l">
                <a:lnSpc>
                  <a:spcPct val="90000"/>
                </a:lnSpc>
                <a:spcBef>
                  <a:spcPts val="490"/>
                </a:spcBef>
                <a:spcAft>
                  <a:spcPts val="0"/>
                </a:spcAft>
                <a:buClr>
                  <a:schemeClr val="dk1"/>
                </a:buClr>
                <a:buSzPts val="1400"/>
                <a:buFont typeface="Corbel"/>
                <a:buNone/>
              </a:pPr>
              <a:r>
                <a:rPr lang="en-GB" sz="1400">
                  <a:solidFill>
                    <a:schemeClr val="dk1"/>
                  </a:solidFill>
                  <a:latin typeface="Corbel"/>
                  <a:ea typeface="Corbel"/>
                  <a:cs typeface="Corbel"/>
                  <a:sym typeface="Corbel"/>
                </a:rPr>
                <a:t>The ESF enables community champions to share knowledge and information</a:t>
              </a:r>
              <a:endParaRPr/>
            </a:p>
            <a:p>
              <a:pPr indent="0" lvl="0" marL="0" marR="0" rtl="0" algn="l">
                <a:lnSpc>
                  <a:spcPct val="90000"/>
                </a:lnSpc>
                <a:spcBef>
                  <a:spcPts val="490"/>
                </a:spcBef>
                <a:spcAft>
                  <a:spcPts val="0"/>
                </a:spcAft>
                <a:buClr>
                  <a:schemeClr val="dk1"/>
                </a:buClr>
                <a:buSzPts val="1400"/>
                <a:buFont typeface="Corbel"/>
                <a:buNone/>
              </a:pPr>
              <a:r>
                <a:t/>
              </a:r>
              <a:endParaRPr sz="1400">
                <a:solidFill>
                  <a:schemeClr val="dk1"/>
                </a:solidFill>
                <a:latin typeface="Corbel"/>
                <a:ea typeface="Corbel"/>
                <a:cs typeface="Corbel"/>
                <a:sym typeface="Corbel"/>
              </a:endParaRPr>
            </a:p>
          </p:txBody>
        </p:sp>
        <p:sp>
          <p:nvSpPr>
            <p:cNvPr id="206" name="Google Shape;206;p10"/>
            <p:cNvSpPr/>
            <p:nvPr/>
          </p:nvSpPr>
          <p:spPr>
            <a:xfrm>
              <a:off x="1622392" y="322334"/>
              <a:ext cx="1507742" cy="452322"/>
            </a:xfrm>
            <a:prstGeom prst="rect">
              <a:avLst/>
            </a:prstGeom>
            <a:solidFill>
              <a:srgbClr val="309331"/>
            </a:solidFill>
            <a:ln cap="flat" cmpd="sng" w="12700">
              <a:solidFill>
                <a:srgbClr val="30933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0"/>
            <p:cNvSpPr txBox="1"/>
            <p:nvPr/>
          </p:nvSpPr>
          <p:spPr>
            <a:xfrm>
              <a:off x="1622392" y="322334"/>
              <a:ext cx="1507742" cy="452322"/>
            </a:xfrm>
            <a:prstGeom prst="rect">
              <a:avLst/>
            </a:prstGeom>
            <a:noFill/>
            <a:ln>
              <a:noFill/>
            </a:ln>
          </p:spPr>
          <p:txBody>
            <a:bodyPr anchorCtr="0" anchor="ctr" bIns="119125" lIns="119125" spcFirstLastPara="1" rIns="119125" wrap="square" tIns="119125">
              <a:noAutofit/>
            </a:bodyPr>
            <a:lstStyle/>
            <a:p>
              <a:pPr indent="0" lvl="0" marL="0" marR="0" rtl="0" algn="ctr">
                <a:lnSpc>
                  <a:spcPct val="90000"/>
                </a:lnSpc>
                <a:spcBef>
                  <a:spcPts val="0"/>
                </a:spcBef>
                <a:spcAft>
                  <a:spcPts val="0"/>
                </a:spcAft>
                <a:buClr>
                  <a:schemeClr val="lt1"/>
                </a:buClr>
                <a:buSzPts val="1600"/>
                <a:buFont typeface="Corbel"/>
                <a:buNone/>
              </a:pPr>
              <a:r>
                <a:rPr lang="en-GB" sz="1600">
                  <a:solidFill>
                    <a:schemeClr val="lt1"/>
                  </a:solidFill>
                  <a:latin typeface="Corbel"/>
                  <a:ea typeface="Corbel"/>
                  <a:cs typeface="Corbel"/>
                  <a:sym typeface="Corbel"/>
                </a:rPr>
                <a:t>Lead</a:t>
              </a:r>
              <a:endParaRPr/>
            </a:p>
          </p:txBody>
        </p:sp>
        <p:sp>
          <p:nvSpPr>
            <p:cNvPr id="208" name="Google Shape;208;p10"/>
            <p:cNvSpPr/>
            <p:nvPr/>
          </p:nvSpPr>
          <p:spPr>
            <a:xfrm>
              <a:off x="1660614" y="792089"/>
              <a:ext cx="1507742" cy="4924295"/>
            </a:xfrm>
            <a:prstGeom prst="rect">
              <a:avLst/>
            </a:prstGeom>
            <a:solidFill>
              <a:srgbClr val="CBDBCB">
                <a:alpha val="89803"/>
              </a:srgbClr>
            </a:solidFill>
            <a:ln cap="flat" cmpd="sng" w="12700">
              <a:solidFill>
                <a:srgbClr val="CBDB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0"/>
            <p:cNvSpPr txBox="1"/>
            <p:nvPr/>
          </p:nvSpPr>
          <p:spPr>
            <a:xfrm>
              <a:off x="1660614" y="792089"/>
              <a:ext cx="1507742" cy="4924295"/>
            </a:xfrm>
            <a:prstGeom prst="rect">
              <a:avLst/>
            </a:prstGeom>
            <a:noFill/>
            <a:ln>
              <a:noFill/>
            </a:ln>
          </p:spPr>
          <p:txBody>
            <a:bodyPr anchorCtr="0" anchor="t" bIns="148925" lIns="148925" spcFirstLastPara="1" rIns="148925" wrap="square" tIns="148925">
              <a:noAutofit/>
            </a:bodyPr>
            <a:lstStyle/>
            <a:p>
              <a:pPr indent="0" lvl="0" marL="0" marR="0" rtl="0" algn="l">
                <a:lnSpc>
                  <a:spcPct val="90000"/>
                </a:lnSpc>
                <a:spcBef>
                  <a:spcPts val="0"/>
                </a:spcBef>
                <a:spcAft>
                  <a:spcPts val="0"/>
                </a:spcAft>
                <a:buClr>
                  <a:schemeClr val="dk1"/>
                </a:buClr>
                <a:buSzPts val="1400"/>
                <a:buFont typeface="Corbel"/>
                <a:buNone/>
              </a:pPr>
              <a:r>
                <a:rPr lang="en-GB" sz="1400">
                  <a:solidFill>
                    <a:schemeClr val="dk1"/>
                  </a:solidFill>
                  <a:latin typeface="Corbel"/>
                  <a:ea typeface="Corbel"/>
                  <a:cs typeface="Corbel"/>
                  <a:sym typeface="Corbel"/>
                </a:rPr>
                <a:t>Lead promotion of and engagement in opportunities for business residents to source grants and free insulation </a:t>
              </a:r>
              <a:endParaRPr/>
            </a:p>
          </p:txBody>
        </p:sp>
        <p:sp>
          <p:nvSpPr>
            <p:cNvPr id="210" name="Google Shape;210;p10"/>
            <p:cNvSpPr/>
            <p:nvPr/>
          </p:nvSpPr>
          <p:spPr>
            <a:xfrm>
              <a:off x="3237924" y="322334"/>
              <a:ext cx="1507742" cy="452322"/>
            </a:xfrm>
            <a:prstGeom prst="rect">
              <a:avLst/>
            </a:prstGeom>
            <a:solidFill>
              <a:srgbClr val="785635"/>
            </a:solidFill>
            <a:ln cap="flat" cmpd="sng" w="12700">
              <a:solidFill>
                <a:srgbClr val="7856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0"/>
            <p:cNvSpPr txBox="1"/>
            <p:nvPr/>
          </p:nvSpPr>
          <p:spPr>
            <a:xfrm>
              <a:off x="3237924" y="322334"/>
              <a:ext cx="1507742" cy="452322"/>
            </a:xfrm>
            <a:prstGeom prst="rect">
              <a:avLst/>
            </a:prstGeom>
            <a:noFill/>
            <a:ln>
              <a:noFill/>
            </a:ln>
          </p:spPr>
          <p:txBody>
            <a:bodyPr anchorCtr="0" anchor="ctr" bIns="119125" lIns="119125" spcFirstLastPara="1" rIns="119125" wrap="square" tIns="119125">
              <a:noAutofit/>
            </a:bodyPr>
            <a:lstStyle/>
            <a:p>
              <a:pPr indent="0" lvl="0" marL="0" marR="0" rtl="0" algn="ctr">
                <a:lnSpc>
                  <a:spcPct val="90000"/>
                </a:lnSpc>
                <a:spcBef>
                  <a:spcPts val="0"/>
                </a:spcBef>
                <a:spcAft>
                  <a:spcPts val="0"/>
                </a:spcAft>
                <a:buClr>
                  <a:schemeClr val="lt1"/>
                </a:buClr>
                <a:buSzPts val="1600"/>
                <a:buFont typeface="Corbel"/>
                <a:buNone/>
              </a:pPr>
              <a:r>
                <a:rPr lang="en-GB" sz="1600">
                  <a:solidFill>
                    <a:schemeClr val="lt1"/>
                  </a:solidFill>
                  <a:latin typeface="Corbel"/>
                  <a:ea typeface="Corbel"/>
                  <a:cs typeface="Corbel"/>
                  <a:sym typeface="Corbel"/>
                </a:rPr>
                <a:t>Provide and enable</a:t>
              </a:r>
              <a:endParaRPr/>
            </a:p>
          </p:txBody>
        </p:sp>
        <p:sp>
          <p:nvSpPr>
            <p:cNvPr id="212" name="Google Shape;212;p10"/>
            <p:cNvSpPr/>
            <p:nvPr/>
          </p:nvSpPr>
          <p:spPr>
            <a:xfrm>
              <a:off x="3237924" y="774657"/>
              <a:ext cx="1507742" cy="4924295"/>
            </a:xfrm>
            <a:prstGeom prst="rect">
              <a:avLst/>
            </a:prstGeom>
            <a:solidFill>
              <a:srgbClr val="D4CFCC">
                <a:alpha val="89803"/>
              </a:srgbClr>
            </a:solidFill>
            <a:ln cap="flat" cmpd="sng" w="12700">
              <a:solidFill>
                <a:srgbClr val="D4CFCC">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0"/>
            <p:cNvSpPr txBox="1"/>
            <p:nvPr/>
          </p:nvSpPr>
          <p:spPr>
            <a:xfrm>
              <a:off x="3237924" y="774657"/>
              <a:ext cx="1507742" cy="4924295"/>
            </a:xfrm>
            <a:prstGeom prst="rect">
              <a:avLst/>
            </a:prstGeom>
            <a:noFill/>
            <a:ln>
              <a:noFill/>
            </a:ln>
          </p:spPr>
          <p:txBody>
            <a:bodyPr anchorCtr="0" anchor="t" bIns="148925" lIns="148925" spcFirstLastPara="1" rIns="148925" wrap="square" tIns="148925">
              <a:noAutofit/>
            </a:bodyPr>
            <a:lstStyle/>
            <a:p>
              <a:pPr indent="0" lvl="0" marL="0" marR="0" rtl="0" algn="l">
                <a:lnSpc>
                  <a:spcPct val="90000"/>
                </a:lnSpc>
                <a:spcBef>
                  <a:spcPts val="0"/>
                </a:spcBef>
                <a:spcAft>
                  <a:spcPts val="0"/>
                </a:spcAft>
                <a:buClr>
                  <a:schemeClr val="dk1"/>
                </a:buClr>
                <a:buSzPts val="1400"/>
                <a:buFont typeface="Corbel"/>
                <a:buNone/>
              </a:pPr>
              <a:r>
                <a:rPr lang="en-GB" sz="1400">
                  <a:solidFill>
                    <a:schemeClr val="dk1"/>
                  </a:solidFill>
                  <a:latin typeface="Corbel"/>
                  <a:ea typeface="Corbel"/>
                  <a:cs typeface="Corbel"/>
                  <a:sym typeface="Corbel"/>
                </a:rPr>
                <a:t>Provide and enable learning opportunities to ensure landowners are engaged with biodiversity net gain and emerging farming techniques for adaptation to a changing climate</a:t>
              </a:r>
              <a:endParaRPr/>
            </a:p>
          </p:txBody>
        </p:sp>
      </p:grpSp>
      <p:sp>
        <p:nvSpPr>
          <p:cNvPr id="214" name="Google Shape;214;p10"/>
          <p:cNvSpPr txBox="1"/>
          <p:nvPr/>
        </p:nvSpPr>
        <p:spPr>
          <a:xfrm>
            <a:off x="8138140" y="6657946"/>
            <a:ext cx="2529860"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700" u="sng">
                <a:solidFill>
                  <a:srgbClr val="FFFFFF"/>
                </a:solidFill>
                <a:latin typeface="Corbel"/>
                <a:ea typeface="Corbel"/>
                <a:cs typeface="Corbel"/>
                <a:sym typeface="Corbel"/>
                <a:hlinkClick r:id="rId5">
                  <a:extLst>
                    <a:ext uri="{A12FA001-AC4F-418D-AE19-62706E023703}">
                      <ahyp:hlinkClr val="tx"/>
                    </a:ext>
                  </a:extLst>
                </a:hlinkClick>
              </a:rPr>
              <a:t>This Photo</a:t>
            </a:r>
            <a:r>
              <a:rPr lang="en-GB" sz="700">
                <a:solidFill>
                  <a:srgbClr val="FFFFFF"/>
                </a:solidFill>
                <a:latin typeface="Corbel"/>
                <a:ea typeface="Corbel"/>
                <a:cs typeface="Corbel"/>
                <a:sym typeface="Corbel"/>
              </a:rPr>
              <a:t> by Unknown Author is licensed under </a:t>
            </a:r>
            <a:r>
              <a:rPr lang="en-GB" sz="700" u="sng">
                <a:solidFill>
                  <a:srgbClr val="FFFFFF"/>
                </a:solidFill>
                <a:latin typeface="Corbel"/>
                <a:ea typeface="Corbel"/>
                <a:cs typeface="Corbel"/>
                <a:sym typeface="Corbel"/>
                <a:hlinkClick r:id="rId6">
                  <a:extLst>
                    <a:ext uri="{A12FA001-AC4F-418D-AE19-62706E023703}">
                      <ahyp:hlinkClr val="tx"/>
                    </a:ext>
                  </a:extLst>
                </a:hlinkClick>
              </a:rPr>
              <a:t>CC BY-NC-ND</a:t>
            </a:r>
            <a:endParaRPr sz="700">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1"/>
          <p:cNvSpPr txBox="1"/>
          <p:nvPr>
            <p:ph type="title"/>
          </p:nvPr>
        </p:nvSpPr>
        <p:spPr>
          <a:xfrm>
            <a:off x="5248072" y="10"/>
            <a:ext cx="4939868" cy="128616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87F00"/>
              </a:buClr>
              <a:buSzPts val="3400"/>
              <a:buFont typeface="Corbel"/>
              <a:buNone/>
            </a:pPr>
            <a:r>
              <a:rPr lang="en-GB"/>
              <a:t>Next steps</a:t>
            </a:r>
            <a:endParaRPr/>
          </a:p>
        </p:txBody>
      </p:sp>
      <p:pic>
        <p:nvPicPr>
          <p:cNvPr id="221" name="Google Shape;221;p11"/>
          <p:cNvPicPr preferRelativeResize="0"/>
          <p:nvPr/>
        </p:nvPicPr>
        <p:blipFill rotWithShape="1">
          <a:blip r:embed="rId3">
            <a:alphaModFix/>
          </a:blip>
          <a:srcRect b="0" l="35160" r="36324" t="0"/>
          <a:stretch/>
        </p:blipFill>
        <p:spPr>
          <a:xfrm>
            <a:off x="1524021" y="10"/>
            <a:ext cx="3476673" cy="6857990"/>
          </a:xfrm>
          <a:prstGeom prst="rect">
            <a:avLst/>
          </a:prstGeom>
          <a:noFill/>
          <a:ln>
            <a:noFill/>
          </a:ln>
        </p:spPr>
      </p:pic>
      <p:grpSp>
        <p:nvGrpSpPr>
          <p:cNvPr id="222" name="Google Shape;222;p11"/>
          <p:cNvGrpSpPr/>
          <p:nvPr/>
        </p:nvGrpSpPr>
        <p:grpSpPr>
          <a:xfrm>
            <a:off x="5000694" y="1792668"/>
            <a:ext cx="6810954" cy="4476015"/>
            <a:chOff x="0" y="75117"/>
            <a:chExt cx="6810954" cy="4476015"/>
          </a:xfrm>
        </p:grpSpPr>
        <p:sp>
          <p:nvSpPr>
            <p:cNvPr id="223" name="Google Shape;223;p11"/>
            <p:cNvSpPr/>
            <p:nvPr/>
          </p:nvSpPr>
          <p:spPr>
            <a:xfrm>
              <a:off x="0" y="326037"/>
              <a:ext cx="6810954" cy="2356200"/>
            </a:xfrm>
            <a:prstGeom prst="rect">
              <a:avLst/>
            </a:prstGeom>
            <a:solidFill>
              <a:schemeClr val="lt1">
                <a:alpha val="89803"/>
              </a:schemeClr>
            </a:solidFill>
            <a:ln cap="flat" cmpd="sng" w="9525">
              <a:solidFill>
                <a:srgbClr val="276CB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1"/>
            <p:cNvSpPr txBox="1"/>
            <p:nvPr/>
          </p:nvSpPr>
          <p:spPr>
            <a:xfrm>
              <a:off x="0" y="326037"/>
              <a:ext cx="6810954" cy="2356200"/>
            </a:xfrm>
            <a:prstGeom prst="rect">
              <a:avLst/>
            </a:prstGeom>
            <a:noFill/>
            <a:ln>
              <a:noFill/>
            </a:ln>
          </p:spPr>
          <p:txBody>
            <a:bodyPr anchorCtr="0" anchor="t" bIns="120900" lIns="528600" spcFirstLastPara="1" rIns="528600" wrap="square" tIns="354075">
              <a:noAutofit/>
            </a:bodyPr>
            <a:lstStyle/>
            <a:p>
              <a:pPr indent="-63500" lvl="1" marL="171450" marR="0" rtl="0" algn="l">
                <a:lnSpc>
                  <a:spcPct val="90000"/>
                </a:lnSpc>
                <a:spcBef>
                  <a:spcPts val="0"/>
                </a:spcBef>
                <a:spcAft>
                  <a:spcPts val="0"/>
                </a:spcAft>
                <a:buClr>
                  <a:schemeClr val="dk1"/>
                </a:buClr>
                <a:buSzPts val="1700"/>
                <a:buFont typeface="Corbel"/>
                <a:buNone/>
              </a:pPr>
              <a:r>
                <a:t/>
              </a:r>
              <a:endParaRPr b="0" i="0" sz="1700" u="none" cap="none" strike="noStrike">
                <a:solidFill>
                  <a:schemeClr val="dk1"/>
                </a:solidFill>
                <a:latin typeface="Corbel"/>
                <a:ea typeface="Corbel"/>
                <a:cs typeface="Corbel"/>
                <a:sym typeface="Corbel"/>
              </a:endParaRPr>
            </a:p>
            <a:p>
              <a:pPr indent="-171450" lvl="1" marL="171450" marR="0" rtl="0" algn="l">
                <a:lnSpc>
                  <a:spcPct val="90000"/>
                </a:lnSpc>
                <a:spcBef>
                  <a:spcPts val="255"/>
                </a:spcBef>
                <a:spcAft>
                  <a:spcPts val="0"/>
                </a:spcAft>
                <a:buClr>
                  <a:schemeClr val="dk1"/>
                </a:buClr>
                <a:buSzPts val="1700"/>
                <a:buFont typeface="Corbel"/>
                <a:buChar char="•"/>
              </a:pPr>
              <a:r>
                <a:rPr b="0" i="0" lang="en-GB" sz="1700" u="none" cap="none" strike="noStrike">
                  <a:solidFill>
                    <a:schemeClr val="dk1"/>
                  </a:solidFill>
                  <a:latin typeface="Corbel"/>
                  <a:ea typeface="Corbel"/>
                  <a:cs typeface="Corbel"/>
                  <a:sym typeface="Corbel"/>
                </a:rPr>
                <a:t>Land and Energy Hubs up and running</a:t>
              </a:r>
              <a:endParaRPr b="0" i="0" sz="1700" u="none" cap="none" strike="noStrike">
                <a:solidFill>
                  <a:schemeClr val="dk1"/>
                </a:solidFill>
                <a:latin typeface="Corbel"/>
                <a:ea typeface="Corbel"/>
                <a:cs typeface="Corbel"/>
                <a:sym typeface="Corbel"/>
              </a:endParaRPr>
            </a:p>
            <a:p>
              <a:pPr indent="-171450" lvl="1" marL="171450" marR="0" rtl="0" algn="l">
                <a:lnSpc>
                  <a:spcPct val="90000"/>
                </a:lnSpc>
                <a:spcBef>
                  <a:spcPts val="255"/>
                </a:spcBef>
                <a:spcAft>
                  <a:spcPts val="0"/>
                </a:spcAft>
                <a:buClr>
                  <a:schemeClr val="dk1"/>
                </a:buClr>
                <a:buSzPts val="1700"/>
                <a:buFont typeface="Corbel"/>
                <a:buChar char="•"/>
              </a:pPr>
              <a:r>
                <a:rPr b="0" i="0" lang="en-GB" sz="1700" u="none" cap="none" strike="noStrike">
                  <a:solidFill>
                    <a:schemeClr val="dk1"/>
                  </a:solidFill>
                  <a:latin typeface="Corbel"/>
                  <a:ea typeface="Corbel"/>
                  <a:cs typeface="Corbel"/>
                  <a:sym typeface="Corbel"/>
                </a:rPr>
                <a:t>Built environment  and Transport hubs being initiated.</a:t>
              </a:r>
              <a:endParaRPr b="0" i="0" sz="1700" u="none" cap="none" strike="noStrike">
                <a:solidFill>
                  <a:schemeClr val="dk1"/>
                </a:solidFill>
                <a:latin typeface="Corbel"/>
                <a:ea typeface="Corbel"/>
                <a:cs typeface="Corbel"/>
                <a:sym typeface="Corbel"/>
              </a:endParaRPr>
            </a:p>
            <a:p>
              <a:pPr indent="-171450" lvl="1" marL="171450" marR="0" rtl="0" algn="l">
                <a:lnSpc>
                  <a:spcPct val="90000"/>
                </a:lnSpc>
                <a:spcBef>
                  <a:spcPts val="255"/>
                </a:spcBef>
                <a:spcAft>
                  <a:spcPts val="0"/>
                </a:spcAft>
                <a:buClr>
                  <a:schemeClr val="dk1"/>
                </a:buClr>
                <a:buSzPts val="1700"/>
                <a:buFont typeface="Corbel"/>
                <a:buChar char="•"/>
              </a:pPr>
              <a:r>
                <a:rPr b="0" i="0" lang="en-GB" sz="1700" u="none" cap="none" strike="noStrike">
                  <a:solidFill>
                    <a:schemeClr val="dk1"/>
                  </a:solidFill>
                  <a:latin typeface="Corbel"/>
                  <a:ea typeface="Corbel"/>
                  <a:cs typeface="Corbel"/>
                  <a:sym typeface="Corbel"/>
                </a:rPr>
                <a:t>Various Council Building being fitted with PV and better insulation.</a:t>
              </a:r>
              <a:endParaRPr b="0" i="0" sz="1700" u="none" cap="none" strike="noStrike">
                <a:solidFill>
                  <a:schemeClr val="dk1"/>
                </a:solidFill>
                <a:latin typeface="Corbel"/>
                <a:ea typeface="Corbel"/>
                <a:cs typeface="Corbel"/>
                <a:sym typeface="Corbel"/>
              </a:endParaRPr>
            </a:p>
            <a:p>
              <a:pPr indent="-171450" lvl="1" marL="171450" marR="0" rtl="0" algn="l">
                <a:lnSpc>
                  <a:spcPct val="90000"/>
                </a:lnSpc>
                <a:spcBef>
                  <a:spcPts val="255"/>
                </a:spcBef>
                <a:spcAft>
                  <a:spcPts val="0"/>
                </a:spcAft>
                <a:buClr>
                  <a:schemeClr val="dk1"/>
                </a:buClr>
                <a:buSzPts val="1700"/>
                <a:buFont typeface="Corbel"/>
                <a:buChar char="•"/>
              </a:pPr>
              <a:r>
                <a:rPr b="0" i="0" lang="en-GB" sz="1700" u="none" cap="none" strike="noStrike">
                  <a:solidFill>
                    <a:schemeClr val="dk1"/>
                  </a:solidFill>
                  <a:latin typeface="Corbel"/>
                  <a:ea typeface="Corbel"/>
                  <a:cs typeface="Corbel"/>
                  <a:sym typeface="Corbel"/>
                </a:rPr>
                <a:t>Net Zero imbedded within the Strategy and Action Plan</a:t>
              </a:r>
              <a:endParaRPr b="0" i="0" sz="1700" u="none" cap="none" strike="noStrike">
                <a:solidFill>
                  <a:schemeClr val="dk1"/>
                </a:solidFill>
                <a:latin typeface="Corbel"/>
                <a:ea typeface="Corbel"/>
                <a:cs typeface="Corbel"/>
                <a:sym typeface="Corbel"/>
              </a:endParaRPr>
            </a:p>
            <a:p>
              <a:pPr indent="-171450" lvl="1" marL="171450" marR="0" rtl="0" algn="l">
                <a:lnSpc>
                  <a:spcPct val="90000"/>
                </a:lnSpc>
                <a:spcBef>
                  <a:spcPts val="255"/>
                </a:spcBef>
                <a:spcAft>
                  <a:spcPts val="0"/>
                </a:spcAft>
                <a:buClr>
                  <a:schemeClr val="dk1"/>
                </a:buClr>
                <a:buSzPts val="1700"/>
                <a:buFont typeface="Corbel"/>
                <a:buChar char="•"/>
              </a:pPr>
              <a:r>
                <a:rPr b="0" i="0" lang="en-GB" sz="1700" u="none" cap="none" strike="noStrike">
                  <a:solidFill>
                    <a:schemeClr val="dk1"/>
                  </a:solidFill>
                  <a:latin typeface="Corbel"/>
                  <a:ea typeface="Corbel"/>
                  <a:cs typeface="Corbel"/>
                  <a:sym typeface="Corbel"/>
                </a:rPr>
                <a:t>Env and sust forum running but needs more support. </a:t>
              </a:r>
              <a:endParaRPr/>
            </a:p>
          </p:txBody>
        </p:sp>
        <p:sp>
          <p:nvSpPr>
            <p:cNvPr id="225" name="Google Shape;225;p11"/>
            <p:cNvSpPr/>
            <p:nvPr/>
          </p:nvSpPr>
          <p:spPr>
            <a:xfrm>
              <a:off x="340547" y="75117"/>
              <a:ext cx="4767667" cy="501840"/>
            </a:xfrm>
            <a:prstGeom prst="roundRect">
              <a:avLst>
                <a:gd fmla="val 16667" name="adj"/>
              </a:avLst>
            </a:prstGeom>
            <a:gradFill>
              <a:gsLst>
                <a:gs pos="0">
                  <a:srgbClr val="4D7CBC"/>
                </a:gs>
                <a:gs pos="50000">
                  <a:srgbClr val="206BB7"/>
                </a:gs>
                <a:gs pos="100000">
                  <a:srgbClr val="155DA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txBox="1"/>
            <p:nvPr/>
          </p:nvSpPr>
          <p:spPr>
            <a:xfrm>
              <a:off x="365045" y="99615"/>
              <a:ext cx="4718671" cy="452844"/>
            </a:xfrm>
            <a:prstGeom prst="rect">
              <a:avLst/>
            </a:prstGeom>
            <a:noFill/>
            <a:ln>
              <a:noFill/>
            </a:ln>
          </p:spPr>
          <p:txBody>
            <a:bodyPr anchorCtr="0" anchor="ctr" bIns="0" lIns="180200" spcFirstLastPara="1" rIns="180200" wrap="square" tIns="0">
              <a:noAutofit/>
            </a:bodyPr>
            <a:lstStyle/>
            <a:p>
              <a:pPr indent="0" lvl="0" marL="0" marR="0" rtl="0" algn="l">
                <a:lnSpc>
                  <a:spcPct val="90000"/>
                </a:lnSpc>
                <a:spcBef>
                  <a:spcPts val="0"/>
                </a:spcBef>
                <a:spcAft>
                  <a:spcPts val="0"/>
                </a:spcAft>
                <a:buClr>
                  <a:schemeClr val="lt1"/>
                </a:buClr>
                <a:buSzPts val="1700"/>
                <a:buFont typeface="Corbel"/>
                <a:buNone/>
              </a:pPr>
              <a:r>
                <a:rPr lang="en-GB" sz="1700">
                  <a:solidFill>
                    <a:schemeClr val="lt1"/>
                  </a:solidFill>
                  <a:latin typeface="Corbel"/>
                  <a:ea typeface="Corbel"/>
                  <a:cs typeface="Corbel"/>
                  <a:sym typeface="Corbel"/>
                </a:rPr>
                <a:t>Underway</a:t>
              </a:r>
              <a:endParaRPr/>
            </a:p>
          </p:txBody>
        </p:sp>
        <p:sp>
          <p:nvSpPr>
            <p:cNvPr id="227" name="Google Shape;227;p11"/>
            <p:cNvSpPr/>
            <p:nvPr/>
          </p:nvSpPr>
          <p:spPr>
            <a:xfrm>
              <a:off x="0" y="3024957"/>
              <a:ext cx="6810954" cy="1526175"/>
            </a:xfrm>
            <a:prstGeom prst="rect">
              <a:avLst/>
            </a:prstGeom>
            <a:solidFill>
              <a:schemeClr val="lt1">
                <a:alpha val="89803"/>
              </a:schemeClr>
            </a:solidFill>
            <a:ln cap="flat" cmpd="sng" w="9525">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1"/>
            <p:cNvSpPr txBox="1"/>
            <p:nvPr/>
          </p:nvSpPr>
          <p:spPr>
            <a:xfrm>
              <a:off x="0" y="3024957"/>
              <a:ext cx="6810954" cy="1526175"/>
            </a:xfrm>
            <a:prstGeom prst="rect">
              <a:avLst/>
            </a:prstGeom>
            <a:noFill/>
            <a:ln>
              <a:noFill/>
            </a:ln>
          </p:spPr>
          <p:txBody>
            <a:bodyPr anchorCtr="0" anchor="t" bIns="120900" lIns="528600" spcFirstLastPara="1" rIns="528600" wrap="square" tIns="354075">
              <a:noAutofit/>
            </a:bodyPr>
            <a:lstStyle/>
            <a:p>
              <a:pPr indent="-171450" lvl="1" marL="171450" marR="0" rtl="0" algn="l">
                <a:lnSpc>
                  <a:spcPct val="90000"/>
                </a:lnSpc>
                <a:spcBef>
                  <a:spcPts val="0"/>
                </a:spcBef>
                <a:spcAft>
                  <a:spcPts val="0"/>
                </a:spcAft>
                <a:buClr>
                  <a:schemeClr val="dk1"/>
                </a:buClr>
                <a:buSzPts val="1700"/>
                <a:buFont typeface="Corbel"/>
                <a:buChar char="•"/>
              </a:pPr>
              <a:r>
                <a:rPr b="0" i="0" lang="en-GB" sz="1700" u="none" cap="none" strike="noStrike">
                  <a:solidFill>
                    <a:schemeClr val="dk1"/>
                  </a:solidFill>
                  <a:latin typeface="Corbel"/>
                  <a:ea typeface="Corbel"/>
                  <a:cs typeface="Corbel"/>
                  <a:sym typeface="Corbel"/>
                </a:rPr>
                <a:t>Education, wellbeing, Resilience, Ind and Com Hubs need support.</a:t>
              </a:r>
              <a:endParaRPr b="0" i="0" sz="1700" u="none" cap="none" strike="noStrike">
                <a:solidFill>
                  <a:schemeClr val="dk1"/>
                </a:solidFill>
                <a:latin typeface="Corbel"/>
                <a:ea typeface="Corbel"/>
                <a:cs typeface="Corbel"/>
                <a:sym typeface="Corbel"/>
              </a:endParaRPr>
            </a:p>
            <a:p>
              <a:pPr indent="-171450" lvl="1" marL="171450" marR="0" rtl="0" algn="l">
                <a:lnSpc>
                  <a:spcPct val="90000"/>
                </a:lnSpc>
                <a:spcBef>
                  <a:spcPts val="255"/>
                </a:spcBef>
                <a:spcAft>
                  <a:spcPts val="0"/>
                </a:spcAft>
                <a:buClr>
                  <a:schemeClr val="dk1"/>
                </a:buClr>
                <a:buSzPts val="1700"/>
                <a:buFont typeface="Corbel"/>
                <a:buChar char="•"/>
              </a:pPr>
              <a:r>
                <a:rPr b="0" i="0" lang="en-GB" sz="1700" u="none" cap="none" strike="noStrike">
                  <a:solidFill>
                    <a:schemeClr val="dk1"/>
                  </a:solidFill>
                  <a:latin typeface="Corbel"/>
                  <a:ea typeface="Corbel"/>
                  <a:cs typeface="Corbel"/>
                  <a:sym typeface="Corbel"/>
                </a:rPr>
                <a:t>T&amp;P councils – monthly meetings on net zero progress</a:t>
              </a:r>
              <a:endParaRPr/>
            </a:p>
            <a:p>
              <a:pPr indent="-171450" lvl="1" marL="171450" marR="0" rtl="0" algn="l">
                <a:lnSpc>
                  <a:spcPct val="90000"/>
                </a:lnSpc>
                <a:spcBef>
                  <a:spcPts val="255"/>
                </a:spcBef>
                <a:spcAft>
                  <a:spcPts val="0"/>
                </a:spcAft>
                <a:buClr>
                  <a:schemeClr val="dk1"/>
                </a:buClr>
                <a:buSzPts val="1700"/>
                <a:buFont typeface="Corbel"/>
                <a:buChar char="•"/>
              </a:pPr>
              <a:r>
                <a:rPr b="0" i="0" lang="en-GB" sz="1700" u="none" cap="none" strike="noStrike">
                  <a:solidFill>
                    <a:schemeClr val="dk1"/>
                  </a:solidFill>
                  <a:latin typeface="Corbel"/>
                  <a:ea typeface="Corbel"/>
                  <a:cs typeface="Corbel"/>
                  <a:sym typeface="Corbel"/>
                </a:rPr>
                <a:t>One overarching comms campaign for C&amp;E actions</a:t>
              </a:r>
              <a:endParaRPr/>
            </a:p>
          </p:txBody>
        </p:sp>
        <p:sp>
          <p:nvSpPr>
            <p:cNvPr id="229" name="Google Shape;229;p11"/>
            <p:cNvSpPr/>
            <p:nvPr/>
          </p:nvSpPr>
          <p:spPr>
            <a:xfrm>
              <a:off x="340547" y="2774037"/>
              <a:ext cx="4767667" cy="501840"/>
            </a:xfrm>
            <a:prstGeom prst="roundRect">
              <a:avLst>
                <a:gd fmla="val 16667" name="adj"/>
              </a:avLst>
            </a:prstGeom>
            <a:gradFill>
              <a:gsLst>
                <a:gs pos="0">
                  <a:srgbClr val="886D56"/>
                </a:gs>
                <a:gs pos="50000">
                  <a:srgbClr val="7C5832"/>
                </a:gs>
                <a:gs pos="100000">
                  <a:srgbClr val="6F4D29"/>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txBox="1"/>
            <p:nvPr/>
          </p:nvSpPr>
          <p:spPr>
            <a:xfrm>
              <a:off x="365045" y="2798535"/>
              <a:ext cx="4718671" cy="452844"/>
            </a:xfrm>
            <a:prstGeom prst="rect">
              <a:avLst/>
            </a:prstGeom>
            <a:noFill/>
            <a:ln>
              <a:noFill/>
            </a:ln>
          </p:spPr>
          <p:txBody>
            <a:bodyPr anchorCtr="0" anchor="ctr" bIns="0" lIns="180200" spcFirstLastPara="1" rIns="180200" wrap="square" tIns="0">
              <a:noAutofit/>
            </a:bodyPr>
            <a:lstStyle/>
            <a:p>
              <a:pPr indent="0" lvl="0" marL="0" marR="0" rtl="0" algn="l">
                <a:lnSpc>
                  <a:spcPct val="90000"/>
                </a:lnSpc>
                <a:spcBef>
                  <a:spcPts val="0"/>
                </a:spcBef>
                <a:spcAft>
                  <a:spcPts val="0"/>
                </a:spcAft>
                <a:buClr>
                  <a:schemeClr val="lt1"/>
                </a:buClr>
                <a:buSzPts val="1700"/>
                <a:buFont typeface="Corbel"/>
                <a:buNone/>
              </a:pPr>
              <a:r>
                <a:rPr lang="en-GB" sz="1700">
                  <a:solidFill>
                    <a:schemeClr val="lt1"/>
                  </a:solidFill>
                  <a:latin typeface="Corbel"/>
                  <a:ea typeface="Corbel"/>
                  <a:cs typeface="Corbel"/>
                  <a:sym typeface="Corbel"/>
                </a:rPr>
                <a:t>To Be started</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1410026" y="276087"/>
            <a:ext cx="9371949" cy="118356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87F00"/>
              </a:buClr>
              <a:buSzPts val="3400"/>
              <a:buFont typeface="Corbel"/>
              <a:buNone/>
            </a:pPr>
            <a:r>
              <a:rPr lang="en-GB"/>
              <a:t>The Isle of Wight UNESCO Biosphere Reserve</a:t>
            </a:r>
            <a:endParaRPr/>
          </a:p>
        </p:txBody>
      </p:sp>
      <p:sp>
        <p:nvSpPr>
          <p:cNvPr id="99" name="Google Shape;99;p2"/>
          <p:cNvSpPr txBox="1"/>
          <p:nvPr>
            <p:ph idx="1" type="body"/>
          </p:nvPr>
        </p:nvSpPr>
        <p:spPr>
          <a:xfrm>
            <a:off x="1409700" y="1556281"/>
            <a:ext cx="4929223" cy="4620682"/>
          </a:xfrm>
          <a:prstGeom prst="rect">
            <a:avLst/>
          </a:prstGeom>
          <a:noFill/>
          <a:ln>
            <a:noFill/>
          </a:ln>
        </p:spPr>
        <p:txBody>
          <a:bodyPr anchorCtr="0" anchor="t" bIns="45700" lIns="91425" spcFirstLastPara="1" rIns="91425" wrap="square" tIns="45700">
            <a:normAutofit/>
          </a:bodyPr>
          <a:lstStyle/>
          <a:p>
            <a:pPr indent="-210312" lvl="0" marL="210312" rtl="0" algn="ctr">
              <a:lnSpc>
                <a:spcPct val="90000"/>
              </a:lnSpc>
              <a:spcBef>
                <a:spcPts val="0"/>
              </a:spcBef>
              <a:spcAft>
                <a:spcPts val="0"/>
              </a:spcAft>
              <a:buClr>
                <a:schemeClr val="dk1"/>
              </a:buClr>
              <a:buSzPts val="3200"/>
              <a:buChar char="•"/>
            </a:pPr>
            <a:r>
              <a:rPr lang="en-GB" sz="3200"/>
              <a:t>2019 - Isle of Wight  declared an international Biosphere Reserve.</a:t>
            </a:r>
            <a:endParaRPr/>
          </a:p>
          <a:p>
            <a:pPr indent="-210312" lvl="0" marL="210312" rtl="0" algn="ctr">
              <a:lnSpc>
                <a:spcPct val="90000"/>
              </a:lnSpc>
              <a:spcBef>
                <a:spcPts val="1100"/>
              </a:spcBef>
              <a:spcAft>
                <a:spcPts val="0"/>
              </a:spcAft>
              <a:buClr>
                <a:schemeClr val="dk1"/>
              </a:buClr>
              <a:buSzPts val="3200"/>
              <a:buChar char="•"/>
            </a:pPr>
            <a:r>
              <a:rPr b="0" i="0" lang="en-GB" sz="3200"/>
              <a:t>Biosphere Reserves are about improving the relationship between people, culture and their local environment, globally. </a:t>
            </a:r>
            <a:endParaRPr/>
          </a:p>
        </p:txBody>
      </p:sp>
      <p:sp>
        <p:nvSpPr>
          <p:cNvPr id="100" name="Google Shape;100;p2"/>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GB" sz="1000"/>
              <a:t>‹#›</a:t>
            </a:fld>
            <a:endParaRPr sz="1000"/>
          </a:p>
        </p:txBody>
      </p:sp>
      <p:sp>
        <p:nvSpPr>
          <p:cNvPr id="101" name="Google Shape;101;p2"/>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r>
              <a:rPr lang="en-GB" sz="1000"/>
              <a:t>3/11/22</a:t>
            </a:r>
            <a:endParaRPr sz="1000"/>
          </a:p>
        </p:txBody>
      </p:sp>
      <p:sp>
        <p:nvSpPr>
          <p:cNvPr id="102" name="Google Shape;102;p2"/>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GB" sz="1000"/>
              <a:t>Add a footer</a:t>
            </a:r>
            <a:endParaRPr/>
          </a:p>
        </p:txBody>
      </p:sp>
      <p:sp>
        <p:nvSpPr>
          <p:cNvPr id="103" name="Google Shape;103;p2"/>
          <p:cNvSpPr txBox="1"/>
          <p:nvPr/>
        </p:nvSpPr>
        <p:spPr>
          <a:xfrm>
            <a:off x="611268" y="5106897"/>
            <a:ext cx="11177752"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1" sz="2400" u="none" cap="none" strike="noStrike">
              <a:solidFill>
                <a:srgbClr val="343434"/>
              </a:solidFill>
              <a:latin typeface="Corbel"/>
              <a:ea typeface="Corbel"/>
              <a:cs typeface="Corbel"/>
              <a:sym typeface="Corbel"/>
            </a:endParaRPr>
          </a:p>
          <a:p>
            <a:pPr indent="0" lvl="0" marL="0" marR="0" rtl="0" algn="l">
              <a:spcBef>
                <a:spcPts val="0"/>
              </a:spcBef>
              <a:spcAft>
                <a:spcPts val="0"/>
              </a:spcAft>
              <a:buNone/>
            </a:pPr>
            <a:r>
              <a:t/>
            </a:r>
            <a:endParaRPr i="1" sz="1800">
              <a:solidFill>
                <a:schemeClr val="dk1"/>
              </a:solidFill>
              <a:latin typeface="Corbel"/>
              <a:ea typeface="Corbel"/>
              <a:cs typeface="Corbel"/>
              <a:sym typeface="Corbel"/>
            </a:endParaRPr>
          </a:p>
        </p:txBody>
      </p:sp>
      <p:pic>
        <p:nvPicPr>
          <p:cNvPr descr="Map&#10;&#10;Description automatically generated" id="104" name="Google Shape;104;p2"/>
          <p:cNvPicPr preferRelativeResize="0"/>
          <p:nvPr>
            <p:ph idx="2" type="body"/>
          </p:nvPr>
        </p:nvPicPr>
        <p:blipFill rotWithShape="1">
          <a:blip r:embed="rId3">
            <a:alphaModFix/>
          </a:blip>
          <a:srcRect b="0" l="4078" r="8452" t="0"/>
          <a:stretch/>
        </p:blipFill>
        <p:spPr>
          <a:xfrm>
            <a:off x="6172200" y="1839707"/>
            <a:ext cx="5616820" cy="343723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1410026" y="276087"/>
            <a:ext cx="9371949" cy="118356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87F00"/>
              </a:buClr>
              <a:buSzPts val="3400"/>
              <a:buFont typeface="Corbel"/>
              <a:buNone/>
            </a:pPr>
            <a:r>
              <a:t/>
            </a:r>
            <a:endParaRPr/>
          </a:p>
        </p:txBody>
      </p:sp>
      <p:sp>
        <p:nvSpPr>
          <p:cNvPr id="110" name="Google Shape;110;p3"/>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11" name="Google Shape;111;p3"/>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3/9/22</a:t>
            </a:r>
            <a:endParaRPr/>
          </a:p>
        </p:txBody>
      </p:sp>
      <p:sp>
        <p:nvSpPr>
          <p:cNvPr id="112" name="Google Shape;112;p3"/>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Add a footer</a:t>
            </a:r>
            <a:endParaRPr/>
          </a:p>
        </p:txBody>
      </p:sp>
      <p:pic>
        <p:nvPicPr>
          <p:cNvPr id="113" name="Google Shape;113;p3"/>
          <p:cNvPicPr preferRelativeResize="0"/>
          <p:nvPr/>
        </p:nvPicPr>
        <p:blipFill rotWithShape="1">
          <a:blip r:embed="rId3">
            <a:alphaModFix/>
          </a:blip>
          <a:srcRect b="0" l="0" r="0" t="0"/>
          <a:stretch/>
        </p:blipFill>
        <p:spPr>
          <a:xfrm>
            <a:off x="1631461" y="0"/>
            <a:ext cx="8674589" cy="666254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type="title"/>
          </p:nvPr>
        </p:nvSpPr>
        <p:spPr>
          <a:xfrm>
            <a:off x="1410026" y="276087"/>
            <a:ext cx="9371949" cy="118356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87F00"/>
              </a:buClr>
              <a:buSzPts val="3400"/>
              <a:buFont typeface="Corbel"/>
              <a:buNone/>
            </a:pPr>
            <a:r>
              <a:rPr lang="en-GB"/>
              <a:t>What are the challenges</a:t>
            </a:r>
            <a:endParaRPr/>
          </a:p>
        </p:txBody>
      </p:sp>
      <p:sp>
        <p:nvSpPr>
          <p:cNvPr id="119" name="Google Shape;119;p4"/>
          <p:cNvSpPr txBox="1"/>
          <p:nvPr>
            <p:ph idx="1" type="body"/>
          </p:nvPr>
        </p:nvSpPr>
        <p:spPr>
          <a:xfrm>
            <a:off x="1409699" y="1554480"/>
            <a:ext cx="4608576"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GB"/>
              <a:t>challenge</a:t>
            </a:r>
            <a:endParaRPr/>
          </a:p>
        </p:txBody>
      </p:sp>
      <p:sp>
        <p:nvSpPr>
          <p:cNvPr id="120" name="Google Shape;120;p4"/>
          <p:cNvSpPr txBox="1"/>
          <p:nvPr>
            <p:ph idx="2" type="body"/>
          </p:nvPr>
        </p:nvSpPr>
        <p:spPr>
          <a:xfrm>
            <a:off x="1409699" y="2434147"/>
            <a:ext cx="4608576" cy="3811271"/>
          </a:xfrm>
          <a:prstGeom prst="rect">
            <a:avLst/>
          </a:prstGeom>
          <a:noFill/>
          <a:ln>
            <a:noFill/>
          </a:ln>
        </p:spPr>
        <p:txBody>
          <a:bodyPr anchorCtr="0" anchor="t" bIns="45700" lIns="91425" spcFirstLastPara="1" rIns="91425" wrap="square" tIns="45700">
            <a:normAutofit/>
          </a:bodyPr>
          <a:lstStyle/>
          <a:p>
            <a:pPr indent="-210312" lvl="0" marL="210312" rtl="0" algn="l">
              <a:lnSpc>
                <a:spcPct val="90000"/>
              </a:lnSpc>
              <a:spcBef>
                <a:spcPts val="0"/>
              </a:spcBef>
              <a:spcAft>
                <a:spcPts val="0"/>
              </a:spcAft>
              <a:buClr>
                <a:schemeClr val="dk1"/>
              </a:buClr>
              <a:buSzPts val="2200"/>
              <a:buChar char="•"/>
            </a:pPr>
            <a:r>
              <a:rPr lang="en-GB"/>
              <a:t>Challenging existing short term economic thinking</a:t>
            </a:r>
            <a:endParaRPr/>
          </a:p>
          <a:p>
            <a:pPr indent="-210312" lvl="0" marL="210312" rtl="0" algn="l">
              <a:lnSpc>
                <a:spcPct val="90000"/>
              </a:lnSpc>
              <a:spcBef>
                <a:spcPts val="1100"/>
              </a:spcBef>
              <a:spcAft>
                <a:spcPts val="0"/>
              </a:spcAft>
              <a:buClr>
                <a:schemeClr val="dk1"/>
              </a:buClr>
              <a:buSzPts val="2200"/>
              <a:buChar char="•"/>
            </a:pPr>
            <a:r>
              <a:rPr lang="en-GB"/>
              <a:t>Presence and communication funding to engage ALL</a:t>
            </a:r>
            <a:endParaRPr/>
          </a:p>
          <a:p>
            <a:pPr indent="-210312" lvl="0" marL="210312" rtl="0" algn="l">
              <a:lnSpc>
                <a:spcPct val="90000"/>
              </a:lnSpc>
              <a:spcBef>
                <a:spcPts val="1100"/>
              </a:spcBef>
              <a:spcAft>
                <a:spcPts val="0"/>
              </a:spcAft>
              <a:buClr>
                <a:schemeClr val="dk1"/>
              </a:buClr>
              <a:buSzPts val="2200"/>
              <a:buChar char="•"/>
            </a:pPr>
            <a:r>
              <a:rPr lang="en-GB"/>
              <a:t>Education and upskilling</a:t>
            </a:r>
            <a:endParaRPr/>
          </a:p>
          <a:p>
            <a:pPr indent="-70611" lvl="0" marL="210312" rtl="0" algn="l">
              <a:lnSpc>
                <a:spcPct val="90000"/>
              </a:lnSpc>
              <a:spcBef>
                <a:spcPts val="1100"/>
              </a:spcBef>
              <a:spcAft>
                <a:spcPts val="0"/>
              </a:spcAft>
              <a:buClr>
                <a:schemeClr val="dk1"/>
              </a:buClr>
              <a:buSzPts val="2200"/>
              <a:buNone/>
            </a:pPr>
            <a:r>
              <a:t/>
            </a:r>
            <a:endParaRPr/>
          </a:p>
          <a:p>
            <a:pPr indent="-210312" lvl="0" marL="210312" rtl="0" algn="l">
              <a:lnSpc>
                <a:spcPct val="90000"/>
              </a:lnSpc>
              <a:spcBef>
                <a:spcPts val="1100"/>
              </a:spcBef>
              <a:spcAft>
                <a:spcPts val="0"/>
              </a:spcAft>
              <a:buClr>
                <a:schemeClr val="dk1"/>
              </a:buClr>
              <a:buSzPts val="2200"/>
              <a:buChar char="•"/>
            </a:pPr>
            <a:r>
              <a:rPr lang="en-GB"/>
              <a:t>Changing culture and behaviors towards  net zero living.</a:t>
            </a:r>
            <a:endParaRPr/>
          </a:p>
        </p:txBody>
      </p:sp>
      <p:sp>
        <p:nvSpPr>
          <p:cNvPr id="121" name="Google Shape;121;p4"/>
          <p:cNvSpPr txBox="1"/>
          <p:nvPr>
            <p:ph idx="3" type="body"/>
          </p:nvPr>
        </p:nvSpPr>
        <p:spPr>
          <a:xfrm>
            <a:off x="6172200" y="1554480"/>
            <a:ext cx="4610100"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GB"/>
              <a:t>Desired outcome</a:t>
            </a:r>
            <a:endParaRPr/>
          </a:p>
        </p:txBody>
      </p:sp>
      <p:sp>
        <p:nvSpPr>
          <p:cNvPr id="122" name="Google Shape;122;p4"/>
          <p:cNvSpPr txBox="1"/>
          <p:nvPr>
            <p:ph idx="4" type="body"/>
          </p:nvPr>
        </p:nvSpPr>
        <p:spPr>
          <a:xfrm>
            <a:off x="6172200" y="2434147"/>
            <a:ext cx="5486400" cy="3811271"/>
          </a:xfrm>
          <a:prstGeom prst="rect">
            <a:avLst/>
          </a:prstGeom>
          <a:noFill/>
          <a:ln>
            <a:noFill/>
          </a:ln>
        </p:spPr>
        <p:txBody>
          <a:bodyPr anchorCtr="0" anchor="t" bIns="45700" lIns="91425" spcFirstLastPara="1" rIns="91425" wrap="square" tIns="45700">
            <a:normAutofit/>
          </a:bodyPr>
          <a:lstStyle/>
          <a:p>
            <a:pPr indent="-210312" lvl="0" marL="210312" rtl="0" algn="l">
              <a:lnSpc>
                <a:spcPct val="90000"/>
              </a:lnSpc>
              <a:spcBef>
                <a:spcPts val="0"/>
              </a:spcBef>
              <a:spcAft>
                <a:spcPts val="0"/>
              </a:spcAft>
              <a:buClr>
                <a:schemeClr val="dk1"/>
              </a:buClr>
              <a:buSzPts val="2200"/>
              <a:buChar char="•"/>
            </a:pPr>
            <a:r>
              <a:rPr lang="en-GB"/>
              <a:t>Whole life/whole system  accounting using doughnut economic models.</a:t>
            </a:r>
            <a:endParaRPr/>
          </a:p>
          <a:p>
            <a:pPr indent="-210312" lvl="0" marL="210312" rtl="0" algn="l">
              <a:lnSpc>
                <a:spcPct val="90000"/>
              </a:lnSpc>
              <a:spcBef>
                <a:spcPts val="1100"/>
              </a:spcBef>
              <a:spcAft>
                <a:spcPts val="0"/>
              </a:spcAft>
              <a:buClr>
                <a:schemeClr val="dk1"/>
              </a:buClr>
              <a:buSzPts val="2200"/>
              <a:buChar char="•"/>
            </a:pPr>
            <a:r>
              <a:rPr lang="en-GB"/>
              <a:t>One island Web</a:t>
            </a:r>
            <a:endParaRPr/>
          </a:p>
          <a:p>
            <a:pPr indent="-70611" lvl="0" marL="210312" rtl="0" algn="l">
              <a:lnSpc>
                <a:spcPct val="90000"/>
              </a:lnSpc>
              <a:spcBef>
                <a:spcPts val="1100"/>
              </a:spcBef>
              <a:spcAft>
                <a:spcPts val="0"/>
              </a:spcAft>
              <a:buClr>
                <a:schemeClr val="dk1"/>
              </a:buClr>
              <a:buSzPts val="2200"/>
              <a:buNone/>
            </a:pPr>
            <a:r>
              <a:t/>
            </a:r>
            <a:endParaRPr/>
          </a:p>
          <a:p>
            <a:pPr indent="-210312" lvl="0" marL="210312" rtl="0" algn="l">
              <a:lnSpc>
                <a:spcPct val="90000"/>
              </a:lnSpc>
              <a:spcBef>
                <a:spcPts val="1100"/>
              </a:spcBef>
              <a:spcAft>
                <a:spcPts val="0"/>
              </a:spcAft>
              <a:buClr>
                <a:schemeClr val="dk1"/>
              </a:buClr>
              <a:buSzPts val="2200"/>
              <a:buChar char="•"/>
            </a:pPr>
            <a:r>
              <a:rPr lang="en-GB"/>
              <a:t>Integrate new zero into all education levels.</a:t>
            </a:r>
            <a:endParaRPr/>
          </a:p>
          <a:p>
            <a:pPr indent="-70611" lvl="0" marL="210312" rtl="0" algn="l">
              <a:lnSpc>
                <a:spcPct val="90000"/>
              </a:lnSpc>
              <a:spcBef>
                <a:spcPts val="1100"/>
              </a:spcBef>
              <a:spcAft>
                <a:spcPts val="0"/>
              </a:spcAft>
              <a:buClr>
                <a:schemeClr val="dk1"/>
              </a:buClr>
              <a:buSzPts val="2200"/>
              <a:buNone/>
            </a:pPr>
            <a:r>
              <a:t/>
            </a:r>
            <a:endParaRPr/>
          </a:p>
          <a:p>
            <a:pPr indent="0" lvl="0" marL="0" rtl="0" algn="l">
              <a:lnSpc>
                <a:spcPct val="90000"/>
              </a:lnSpc>
              <a:spcBef>
                <a:spcPts val="1100"/>
              </a:spcBef>
              <a:spcAft>
                <a:spcPts val="0"/>
              </a:spcAft>
              <a:buClr>
                <a:schemeClr val="dk1"/>
              </a:buClr>
              <a:buSzPts val="2200"/>
              <a:buNone/>
            </a:pPr>
            <a:r>
              <a:rPr lang="en-GB"/>
              <a:t>All of as becoming activists.</a:t>
            </a:r>
            <a:endParaRPr/>
          </a:p>
        </p:txBody>
      </p:sp>
      <p:sp>
        <p:nvSpPr>
          <p:cNvPr id="123" name="Google Shape;123;p4"/>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24" name="Google Shape;124;p4"/>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3/9/22</a:t>
            </a:r>
            <a:endParaRPr/>
          </a:p>
        </p:txBody>
      </p:sp>
      <p:sp>
        <p:nvSpPr>
          <p:cNvPr id="125" name="Google Shape;125;p4"/>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Add a footer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1751777" y="2263913"/>
            <a:ext cx="6949440" cy="3143393"/>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6000"/>
              <a:buFont typeface="Corbel"/>
              <a:buNone/>
            </a:pPr>
            <a:r>
              <a:rPr lang="en-GB"/>
              <a:t>Mission Zero</a:t>
            </a:r>
            <a:endParaRPr/>
          </a:p>
        </p:txBody>
      </p:sp>
      <p:sp>
        <p:nvSpPr>
          <p:cNvPr id="131" name="Google Shape;131;p5"/>
          <p:cNvSpPr txBox="1"/>
          <p:nvPr>
            <p:ph idx="1" type="body"/>
          </p:nvPr>
        </p:nvSpPr>
        <p:spPr>
          <a:xfrm>
            <a:off x="1751777" y="5381893"/>
            <a:ext cx="6949440" cy="44952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GB"/>
              <a:t>Climate and Environment Strategy 2021-240</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type="title"/>
          </p:nvPr>
        </p:nvSpPr>
        <p:spPr>
          <a:xfrm>
            <a:off x="1513838" y="476672"/>
            <a:ext cx="7174451" cy="49148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687F00"/>
              </a:buClr>
              <a:buSzPts val="3400"/>
              <a:buFont typeface="Corbel"/>
              <a:buNone/>
            </a:pPr>
            <a:r>
              <a:rPr lang="en-GB"/>
              <a:t>Isle of Wight carbon footprints</a:t>
            </a:r>
            <a:br>
              <a:rPr lang="en-GB"/>
            </a:br>
            <a:endParaRPr/>
          </a:p>
        </p:txBody>
      </p:sp>
      <p:sp>
        <p:nvSpPr>
          <p:cNvPr id="137" name="Google Shape;137;p6"/>
          <p:cNvSpPr txBox="1"/>
          <p:nvPr>
            <p:ph idx="1" type="body"/>
          </p:nvPr>
        </p:nvSpPr>
        <p:spPr>
          <a:xfrm>
            <a:off x="1631505" y="1407802"/>
            <a:ext cx="3672408" cy="2237222"/>
          </a:xfrm>
          <a:prstGeom prst="rect">
            <a:avLst/>
          </a:prstGeom>
          <a:noFill/>
          <a:ln>
            <a:noFill/>
          </a:ln>
        </p:spPr>
        <p:txBody>
          <a:bodyPr anchorCtr="0" anchor="t" bIns="45700" lIns="91425" spcFirstLastPara="1" rIns="91425" wrap="square" tIns="45700">
            <a:normAutofit/>
          </a:bodyPr>
          <a:lstStyle/>
          <a:p>
            <a:pPr indent="-210312" lvl="0" marL="210312" rtl="0" algn="l">
              <a:lnSpc>
                <a:spcPct val="90000"/>
              </a:lnSpc>
              <a:spcBef>
                <a:spcPts val="0"/>
              </a:spcBef>
              <a:spcAft>
                <a:spcPts val="0"/>
              </a:spcAft>
              <a:buClr>
                <a:schemeClr val="dk1"/>
              </a:buClr>
              <a:buSzPts val="2200"/>
              <a:buChar char="•"/>
            </a:pPr>
            <a:r>
              <a:rPr lang="en-GB"/>
              <a:t>IWC: 4,184 tCO2e (2018-19)</a:t>
            </a:r>
            <a:endParaRPr/>
          </a:p>
          <a:p>
            <a:pPr indent="-210312" lvl="0" marL="210312" rtl="0" algn="l">
              <a:lnSpc>
                <a:spcPct val="90000"/>
              </a:lnSpc>
              <a:spcBef>
                <a:spcPts val="1100"/>
              </a:spcBef>
              <a:spcAft>
                <a:spcPts val="0"/>
              </a:spcAft>
              <a:buClr>
                <a:schemeClr val="dk1"/>
              </a:buClr>
              <a:buSzPts val="2200"/>
              <a:buChar char="•"/>
            </a:pPr>
            <a:r>
              <a:rPr lang="en-GB"/>
              <a:t>Island: 506,900 tCO2e (2017)</a:t>
            </a:r>
            <a:endParaRPr/>
          </a:p>
          <a:p>
            <a:pPr indent="-210312" lvl="0" marL="210312" rtl="0" algn="l">
              <a:lnSpc>
                <a:spcPct val="90000"/>
              </a:lnSpc>
              <a:spcBef>
                <a:spcPts val="1100"/>
              </a:spcBef>
              <a:spcAft>
                <a:spcPts val="0"/>
              </a:spcAft>
              <a:buClr>
                <a:schemeClr val="dk1"/>
              </a:buClr>
              <a:buSzPts val="2200"/>
              <a:buChar char="•"/>
            </a:pPr>
            <a:r>
              <a:rPr lang="en-GB"/>
              <a:t>Target: net zero with 15% offset</a:t>
            </a:r>
            <a:endParaRPr/>
          </a:p>
        </p:txBody>
      </p:sp>
      <p:pic>
        <p:nvPicPr>
          <p:cNvPr id="138" name="Google Shape;138;p6"/>
          <p:cNvPicPr preferRelativeResize="0"/>
          <p:nvPr/>
        </p:nvPicPr>
        <p:blipFill rotWithShape="1">
          <a:blip r:embed="rId3">
            <a:alphaModFix/>
          </a:blip>
          <a:srcRect b="-4" l="9565" r="8794" t="0"/>
          <a:stretch/>
        </p:blipFill>
        <p:spPr>
          <a:xfrm>
            <a:off x="1716151" y="3887291"/>
            <a:ext cx="3769339" cy="2775199"/>
          </a:xfrm>
          <a:prstGeom prst="rect">
            <a:avLst/>
          </a:prstGeom>
          <a:noFill/>
          <a:ln>
            <a:noFill/>
          </a:ln>
        </p:spPr>
      </p:pic>
      <p:pic>
        <p:nvPicPr>
          <p:cNvPr id="139" name="Google Shape;139;p6"/>
          <p:cNvPicPr preferRelativeResize="0"/>
          <p:nvPr/>
        </p:nvPicPr>
        <p:blipFill rotWithShape="1">
          <a:blip r:embed="rId4">
            <a:alphaModFix/>
          </a:blip>
          <a:srcRect b="3704" l="6777" r="5648" t="2327"/>
          <a:stretch/>
        </p:blipFill>
        <p:spPr>
          <a:xfrm>
            <a:off x="4915643" y="1407802"/>
            <a:ext cx="5729277" cy="36053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7"/>
          <p:cNvPicPr preferRelativeResize="0"/>
          <p:nvPr/>
        </p:nvPicPr>
        <p:blipFill rotWithShape="1">
          <a:blip r:embed="rId3">
            <a:alphaModFix/>
          </a:blip>
          <a:srcRect b="1" l="3166" r="7358" t="0"/>
          <a:stretch/>
        </p:blipFill>
        <p:spPr>
          <a:xfrm>
            <a:off x="2567608" y="1331253"/>
            <a:ext cx="6120680" cy="4329995"/>
          </a:xfrm>
          <a:prstGeom prst="rect">
            <a:avLst/>
          </a:prstGeom>
          <a:noFill/>
          <a:ln>
            <a:noFill/>
          </a:ln>
        </p:spPr>
      </p:pic>
      <p:sp>
        <p:nvSpPr>
          <p:cNvPr id="145" name="Google Shape;145;p7"/>
          <p:cNvSpPr txBox="1"/>
          <p:nvPr>
            <p:ph type="title"/>
          </p:nvPr>
        </p:nvSpPr>
        <p:spPr>
          <a:xfrm>
            <a:off x="1513838" y="476672"/>
            <a:ext cx="7174451" cy="49148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687F00"/>
              </a:buClr>
              <a:buSzPts val="3400"/>
              <a:buFont typeface="Corbel"/>
              <a:buNone/>
            </a:pPr>
            <a:r>
              <a:rPr lang="en-GB"/>
              <a:t>Isle of Wight carbon footprints</a:t>
            </a:r>
            <a:br>
              <a:rPr lang="en-GB"/>
            </a:b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txBox="1"/>
          <p:nvPr>
            <p:ph type="title"/>
          </p:nvPr>
        </p:nvSpPr>
        <p:spPr>
          <a:xfrm>
            <a:off x="2152650" y="673771"/>
            <a:ext cx="2415246" cy="2027227"/>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FFFFFF"/>
              </a:buClr>
              <a:buSzPct val="100000"/>
              <a:buFont typeface="Corbel"/>
              <a:buNone/>
            </a:pPr>
            <a:r>
              <a:rPr lang="en-GB" sz="4300">
                <a:solidFill>
                  <a:srgbClr val="FFFFFF"/>
                </a:solidFill>
              </a:rPr>
              <a:t>Offsetting proposed</a:t>
            </a:r>
            <a:endParaRPr/>
          </a:p>
        </p:txBody>
      </p:sp>
      <p:grpSp>
        <p:nvGrpSpPr>
          <p:cNvPr id="152" name="Google Shape;152;p8"/>
          <p:cNvGrpSpPr/>
          <p:nvPr/>
        </p:nvGrpSpPr>
        <p:grpSpPr>
          <a:xfrm>
            <a:off x="2709399" y="320186"/>
            <a:ext cx="6252799" cy="6035932"/>
            <a:chOff x="461201" y="230"/>
            <a:chExt cx="6252799" cy="6035932"/>
          </a:xfrm>
        </p:grpSpPr>
        <p:sp>
          <p:nvSpPr>
            <p:cNvPr id="153" name="Google Shape;153;p8"/>
            <p:cNvSpPr/>
            <p:nvPr/>
          </p:nvSpPr>
          <p:spPr>
            <a:xfrm>
              <a:off x="2676686" y="230"/>
              <a:ext cx="1821828" cy="1821828"/>
            </a:xfrm>
            <a:prstGeom prst="ellipse">
              <a:avLst/>
            </a:prstGeom>
            <a:solidFill>
              <a:srgbClr val="276CB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
            <p:cNvSpPr txBox="1"/>
            <p:nvPr/>
          </p:nvSpPr>
          <p:spPr>
            <a:xfrm>
              <a:off x="2943487" y="267031"/>
              <a:ext cx="1288226" cy="1288226"/>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orbel"/>
                <a:buNone/>
              </a:pPr>
              <a:r>
                <a:rPr lang="en-GB" sz="1400">
                  <a:solidFill>
                    <a:schemeClr val="lt1"/>
                  </a:solidFill>
                  <a:latin typeface="Corbel"/>
                  <a:ea typeface="Corbel"/>
                  <a:cs typeface="Corbel"/>
                  <a:sym typeface="Corbel"/>
                </a:rPr>
                <a:t>Aim to offset a maximum of 15% of all emissions</a:t>
              </a:r>
              <a:endParaRPr sz="1400">
                <a:solidFill>
                  <a:schemeClr val="lt1"/>
                </a:solidFill>
                <a:latin typeface="Corbel"/>
                <a:ea typeface="Corbel"/>
                <a:cs typeface="Corbel"/>
                <a:sym typeface="Corbel"/>
              </a:endParaRPr>
            </a:p>
          </p:txBody>
        </p:sp>
        <p:sp>
          <p:nvSpPr>
            <p:cNvPr id="155" name="Google Shape;155;p8"/>
            <p:cNvSpPr/>
            <p:nvPr/>
          </p:nvSpPr>
          <p:spPr>
            <a:xfrm rot="2160000">
              <a:off x="4441304" y="1400451"/>
              <a:ext cx="485830" cy="614867"/>
            </a:xfrm>
            <a:prstGeom prst="rightArrow">
              <a:avLst>
                <a:gd fmla="val 60000" name="adj1"/>
                <a:gd fmla="val 50000" name="adj2"/>
              </a:avLst>
            </a:prstGeom>
            <a:solidFill>
              <a:srgbClr val="276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txBox="1"/>
            <p:nvPr/>
          </p:nvSpPr>
          <p:spPr>
            <a:xfrm rot="2160000">
              <a:off x="4455222" y="1480589"/>
              <a:ext cx="340081" cy="36892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orbel"/>
                <a:buNone/>
              </a:pPr>
              <a:r>
                <a:t/>
              </a:r>
              <a:endParaRPr sz="1200">
                <a:solidFill>
                  <a:schemeClr val="lt1"/>
                </a:solidFill>
                <a:latin typeface="Corbel"/>
                <a:ea typeface="Corbel"/>
                <a:cs typeface="Corbel"/>
                <a:sym typeface="Corbel"/>
              </a:endParaRPr>
            </a:p>
          </p:txBody>
        </p:sp>
        <p:sp>
          <p:nvSpPr>
            <p:cNvPr id="157" name="Google Shape;157;p8"/>
            <p:cNvSpPr/>
            <p:nvPr/>
          </p:nvSpPr>
          <p:spPr>
            <a:xfrm>
              <a:off x="4892172" y="1609875"/>
              <a:ext cx="1821828" cy="1821828"/>
            </a:xfrm>
            <a:prstGeom prst="ellipse">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
            <p:cNvSpPr txBox="1"/>
            <p:nvPr/>
          </p:nvSpPr>
          <p:spPr>
            <a:xfrm>
              <a:off x="5158973" y="1876676"/>
              <a:ext cx="1288226" cy="1288226"/>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orbel"/>
                <a:buNone/>
              </a:pPr>
              <a:r>
                <a:rPr lang="en-GB" sz="1400">
                  <a:solidFill>
                    <a:schemeClr val="lt1"/>
                  </a:solidFill>
                  <a:latin typeface="Corbel"/>
                  <a:ea typeface="Corbel"/>
                  <a:cs typeface="Corbel"/>
                  <a:sym typeface="Corbel"/>
                </a:rPr>
                <a:t>Emissions reductions should be the primary focus</a:t>
              </a:r>
              <a:endParaRPr sz="1400">
                <a:solidFill>
                  <a:schemeClr val="lt1"/>
                </a:solidFill>
                <a:latin typeface="Corbel"/>
                <a:ea typeface="Corbel"/>
                <a:cs typeface="Corbel"/>
                <a:sym typeface="Corbel"/>
              </a:endParaRPr>
            </a:p>
          </p:txBody>
        </p:sp>
        <p:sp>
          <p:nvSpPr>
            <p:cNvPr id="159" name="Google Shape;159;p8"/>
            <p:cNvSpPr/>
            <p:nvPr/>
          </p:nvSpPr>
          <p:spPr>
            <a:xfrm rot="6480000">
              <a:off x="5141299" y="3502508"/>
              <a:ext cx="485830" cy="614867"/>
            </a:xfrm>
            <a:prstGeom prst="rightArrow">
              <a:avLst>
                <a:gd fmla="val 6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
            <p:cNvSpPr txBox="1"/>
            <p:nvPr/>
          </p:nvSpPr>
          <p:spPr>
            <a:xfrm rot="-4320000">
              <a:off x="5236693" y="3556173"/>
              <a:ext cx="340081" cy="36892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orbel"/>
                <a:buNone/>
              </a:pPr>
              <a:r>
                <a:t/>
              </a:r>
              <a:endParaRPr sz="1200">
                <a:solidFill>
                  <a:schemeClr val="lt1"/>
                </a:solidFill>
                <a:latin typeface="Corbel"/>
                <a:ea typeface="Corbel"/>
                <a:cs typeface="Corbel"/>
                <a:sym typeface="Corbel"/>
              </a:endParaRPr>
            </a:p>
          </p:txBody>
        </p:sp>
        <p:sp>
          <p:nvSpPr>
            <p:cNvPr id="161" name="Google Shape;161;p8"/>
            <p:cNvSpPr/>
            <p:nvPr/>
          </p:nvSpPr>
          <p:spPr>
            <a:xfrm>
              <a:off x="4045931" y="4214334"/>
              <a:ext cx="1821828" cy="1821828"/>
            </a:xfrm>
            <a:prstGeom prst="ellipse">
              <a:avLst/>
            </a:prstGeom>
            <a:solidFill>
              <a:srgbClr val="D1831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
            <p:cNvSpPr txBox="1"/>
            <p:nvPr/>
          </p:nvSpPr>
          <p:spPr>
            <a:xfrm>
              <a:off x="4312732" y="4481135"/>
              <a:ext cx="1288226" cy="1288226"/>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orbel"/>
                <a:buNone/>
              </a:pPr>
              <a:r>
                <a:rPr lang="en-GB" sz="1400">
                  <a:solidFill>
                    <a:schemeClr val="lt1"/>
                  </a:solidFill>
                  <a:latin typeface="Corbel"/>
                  <a:ea typeface="Corbel"/>
                  <a:cs typeface="Corbel"/>
                  <a:sym typeface="Corbel"/>
                </a:rPr>
                <a:t>Large scale planting schemes will be needed to meet 15% offsetting target locally</a:t>
              </a:r>
              <a:endParaRPr sz="1400">
                <a:solidFill>
                  <a:schemeClr val="lt1"/>
                </a:solidFill>
                <a:latin typeface="Corbel"/>
                <a:ea typeface="Corbel"/>
                <a:cs typeface="Corbel"/>
                <a:sym typeface="Corbel"/>
              </a:endParaRPr>
            </a:p>
          </p:txBody>
        </p:sp>
        <p:sp>
          <p:nvSpPr>
            <p:cNvPr id="163" name="Google Shape;163;p8"/>
            <p:cNvSpPr/>
            <p:nvPr/>
          </p:nvSpPr>
          <p:spPr>
            <a:xfrm rot="10800000">
              <a:off x="3358435" y="4817815"/>
              <a:ext cx="485830" cy="614867"/>
            </a:xfrm>
            <a:prstGeom prst="rightArrow">
              <a:avLst>
                <a:gd fmla="val 60000" name="adj1"/>
                <a:gd fmla="val 50000" name="adj2"/>
              </a:avLst>
            </a:prstGeom>
            <a:solidFill>
              <a:srgbClr val="D183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
            <p:cNvSpPr txBox="1"/>
            <p:nvPr/>
          </p:nvSpPr>
          <p:spPr>
            <a:xfrm>
              <a:off x="3504184" y="4940788"/>
              <a:ext cx="340081" cy="36892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orbel"/>
                <a:buNone/>
              </a:pPr>
              <a:r>
                <a:t/>
              </a:r>
              <a:endParaRPr sz="1200">
                <a:solidFill>
                  <a:schemeClr val="lt1"/>
                </a:solidFill>
                <a:latin typeface="Corbel"/>
                <a:ea typeface="Corbel"/>
                <a:cs typeface="Corbel"/>
                <a:sym typeface="Corbel"/>
              </a:endParaRPr>
            </a:p>
          </p:txBody>
        </p:sp>
        <p:sp>
          <p:nvSpPr>
            <p:cNvPr id="165" name="Google Shape;165;p8"/>
            <p:cNvSpPr/>
            <p:nvPr/>
          </p:nvSpPr>
          <p:spPr>
            <a:xfrm>
              <a:off x="1307441" y="4214334"/>
              <a:ext cx="1821828" cy="1821828"/>
            </a:xfrm>
            <a:prstGeom prst="ellipse">
              <a:avLst/>
            </a:prstGeom>
            <a:solidFill>
              <a:srgbClr val="77B3E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8"/>
            <p:cNvSpPr txBox="1"/>
            <p:nvPr/>
          </p:nvSpPr>
          <p:spPr>
            <a:xfrm>
              <a:off x="1574242" y="4481135"/>
              <a:ext cx="1288226" cy="1288226"/>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orbel"/>
                <a:buNone/>
              </a:pPr>
              <a:r>
                <a:rPr lang="en-GB" sz="1400">
                  <a:solidFill>
                    <a:schemeClr val="lt1"/>
                  </a:solidFill>
                  <a:latin typeface="Corbel"/>
                  <a:ea typeface="Corbel"/>
                  <a:cs typeface="Corbel"/>
                  <a:sym typeface="Corbel"/>
                </a:rPr>
                <a:t>Wider benefits of planting - not only for offsetting</a:t>
              </a:r>
              <a:endParaRPr sz="1400">
                <a:solidFill>
                  <a:schemeClr val="lt1"/>
                </a:solidFill>
                <a:latin typeface="Corbel"/>
                <a:ea typeface="Corbel"/>
                <a:cs typeface="Corbel"/>
                <a:sym typeface="Corbel"/>
              </a:endParaRPr>
            </a:p>
          </p:txBody>
        </p:sp>
        <p:sp>
          <p:nvSpPr>
            <p:cNvPr id="167" name="Google Shape;167;p8"/>
            <p:cNvSpPr/>
            <p:nvPr/>
          </p:nvSpPr>
          <p:spPr>
            <a:xfrm rot="-6480000">
              <a:off x="1556569" y="3528662"/>
              <a:ext cx="485830" cy="614867"/>
            </a:xfrm>
            <a:prstGeom prst="rightArrow">
              <a:avLst>
                <a:gd fmla="val 60000" name="adj1"/>
                <a:gd fmla="val 50000" name="adj2"/>
              </a:avLst>
            </a:prstGeom>
            <a:solidFill>
              <a:srgbClr val="77B3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
            <p:cNvSpPr txBox="1"/>
            <p:nvPr/>
          </p:nvSpPr>
          <p:spPr>
            <a:xfrm rot="4320000">
              <a:off x="1651963" y="3720943"/>
              <a:ext cx="340081" cy="36892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orbel"/>
                <a:buNone/>
              </a:pPr>
              <a:r>
                <a:t/>
              </a:r>
              <a:endParaRPr sz="1200">
                <a:solidFill>
                  <a:schemeClr val="lt1"/>
                </a:solidFill>
                <a:latin typeface="Corbel"/>
                <a:ea typeface="Corbel"/>
                <a:cs typeface="Corbel"/>
                <a:sym typeface="Corbel"/>
              </a:endParaRPr>
            </a:p>
          </p:txBody>
        </p:sp>
        <p:sp>
          <p:nvSpPr>
            <p:cNvPr id="169" name="Google Shape;169;p8"/>
            <p:cNvSpPr/>
            <p:nvPr/>
          </p:nvSpPr>
          <p:spPr>
            <a:xfrm>
              <a:off x="461201" y="1609875"/>
              <a:ext cx="1821828" cy="1821828"/>
            </a:xfrm>
            <a:prstGeom prst="ellipse">
              <a:avLst/>
            </a:prstGeom>
            <a:solidFill>
              <a:srgbClr val="CDC70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
            <p:cNvSpPr txBox="1"/>
            <p:nvPr/>
          </p:nvSpPr>
          <p:spPr>
            <a:xfrm>
              <a:off x="728002" y="1876676"/>
              <a:ext cx="1288226" cy="1288226"/>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orbel"/>
                <a:buNone/>
              </a:pPr>
              <a:r>
                <a:rPr lang="en-GB" sz="1400">
                  <a:solidFill>
                    <a:schemeClr val="lt1"/>
                  </a:solidFill>
                  <a:latin typeface="Corbel"/>
                  <a:ea typeface="Corbel"/>
                  <a:cs typeface="Corbel"/>
                  <a:sym typeface="Corbel"/>
                </a:rPr>
                <a:t>May need to consider carbon credits as a last resort option</a:t>
              </a:r>
              <a:endParaRPr sz="1400">
                <a:solidFill>
                  <a:schemeClr val="lt1"/>
                </a:solidFill>
                <a:latin typeface="Corbel"/>
                <a:ea typeface="Corbel"/>
                <a:cs typeface="Corbel"/>
                <a:sym typeface="Corbel"/>
              </a:endParaRPr>
            </a:p>
          </p:txBody>
        </p:sp>
        <p:sp>
          <p:nvSpPr>
            <p:cNvPr id="171" name="Google Shape;171;p8"/>
            <p:cNvSpPr/>
            <p:nvPr/>
          </p:nvSpPr>
          <p:spPr>
            <a:xfrm rot="-2160000">
              <a:off x="2225818" y="1416615"/>
              <a:ext cx="485830" cy="614867"/>
            </a:xfrm>
            <a:prstGeom prst="rightArrow">
              <a:avLst>
                <a:gd fmla="val 60000" name="adj1"/>
                <a:gd fmla="val 50000" name="adj2"/>
              </a:avLst>
            </a:prstGeom>
            <a:solidFill>
              <a:srgbClr val="CDC7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
            <p:cNvSpPr txBox="1"/>
            <p:nvPr/>
          </p:nvSpPr>
          <p:spPr>
            <a:xfrm rot="-2160000">
              <a:off x="2239736" y="1582423"/>
              <a:ext cx="340081" cy="36892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200"/>
                <a:buFont typeface="Corbel"/>
                <a:buNone/>
              </a:pPr>
              <a:r>
                <a:t/>
              </a:r>
              <a:endParaRPr sz="1200">
                <a:solidFill>
                  <a:schemeClr val="lt1"/>
                </a:solidFill>
                <a:latin typeface="Corbel"/>
                <a:ea typeface="Corbel"/>
                <a:cs typeface="Corbel"/>
                <a:sym typeface="Corbe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A picture containing plant, outdoor, tree, green&#10;&#10;Description automatically generated" id="177" name="Google Shape;177;p9"/>
          <p:cNvPicPr preferRelativeResize="0"/>
          <p:nvPr/>
        </p:nvPicPr>
        <p:blipFill rotWithShape="1">
          <a:blip r:embed="rId3">
            <a:alphaModFix amt="50000"/>
          </a:blip>
          <a:srcRect b="1" l="18667" r="18667" t="0"/>
          <a:stretch/>
        </p:blipFill>
        <p:spPr>
          <a:xfrm>
            <a:off x="1524020" y="2"/>
            <a:ext cx="9143980" cy="6857999"/>
          </a:xfrm>
          <a:prstGeom prst="rect">
            <a:avLst/>
          </a:prstGeom>
          <a:noFill/>
          <a:ln>
            <a:noFill/>
          </a:ln>
        </p:spPr>
      </p:pic>
      <p:sp>
        <p:nvSpPr>
          <p:cNvPr id="178" name="Google Shape;178;p9"/>
          <p:cNvSpPr txBox="1"/>
          <p:nvPr>
            <p:ph type="title"/>
          </p:nvPr>
        </p:nvSpPr>
        <p:spPr>
          <a:xfrm>
            <a:off x="2152651" y="963877"/>
            <a:ext cx="2620771" cy="4930246"/>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4100"/>
              <a:buFont typeface="Corbel"/>
              <a:buNone/>
            </a:pPr>
            <a:r>
              <a:rPr lang="en-GB" sz="4100">
                <a:solidFill>
                  <a:schemeClr val="lt1"/>
                </a:solidFill>
              </a:rPr>
              <a:t>The island community are resilient to a changing climate</a:t>
            </a:r>
            <a:endParaRPr/>
          </a:p>
        </p:txBody>
      </p:sp>
      <p:grpSp>
        <p:nvGrpSpPr>
          <p:cNvPr id="179" name="Google Shape;179;p9"/>
          <p:cNvGrpSpPr/>
          <p:nvPr/>
        </p:nvGrpSpPr>
        <p:grpSpPr>
          <a:xfrm>
            <a:off x="5006146" y="587532"/>
            <a:ext cx="5470343" cy="5593331"/>
            <a:chOff x="1710" y="470899"/>
            <a:chExt cx="5470343" cy="5593331"/>
          </a:xfrm>
        </p:grpSpPr>
        <p:sp>
          <p:nvSpPr>
            <p:cNvPr id="180" name="Google Shape;180;p9"/>
            <p:cNvSpPr/>
            <p:nvPr/>
          </p:nvSpPr>
          <p:spPr>
            <a:xfrm>
              <a:off x="1710" y="470899"/>
              <a:ext cx="1667787" cy="374400"/>
            </a:xfrm>
            <a:prstGeom prst="rect">
              <a:avLst/>
            </a:prstGeom>
            <a:gradFill>
              <a:gsLst>
                <a:gs pos="0">
                  <a:srgbClr val="88BBF1"/>
                </a:gs>
                <a:gs pos="50000">
                  <a:srgbClr val="71B3F5"/>
                </a:gs>
                <a:gs pos="100000">
                  <a:srgbClr val="5B9EDF"/>
                </a:gs>
              </a:gsLst>
              <a:lin ang="5400000" scaled="0"/>
            </a:gradFill>
            <a:ln cap="flat" cmpd="sng" w="9525">
              <a:solidFill>
                <a:srgbClr val="77B3EF"/>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
            <p:cNvSpPr txBox="1"/>
            <p:nvPr/>
          </p:nvSpPr>
          <p:spPr>
            <a:xfrm>
              <a:off x="1710" y="470899"/>
              <a:ext cx="1667787" cy="374400"/>
            </a:xfrm>
            <a:prstGeom prst="rect">
              <a:avLst/>
            </a:prstGeom>
            <a:noFill/>
            <a:ln>
              <a:noFill/>
            </a:ln>
          </p:spPr>
          <p:txBody>
            <a:bodyPr anchorCtr="0" anchor="ctr" bIns="52825" lIns="92450" spcFirstLastPara="1" rIns="92450" wrap="square" tIns="52825">
              <a:noAutofit/>
            </a:bodyPr>
            <a:lstStyle/>
            <a:p>
              <a:pPr indent="0" lvl="0" marL="0" marR="0" rtl="0" algn="ctr">
                <a:lnSpc>
                  <a:spcPct val="90000"/>
                </a:lnSpc>
                <a:spcBef>
                  <a:spcPts val="0"/>
                </a:spcBef>
                <a:spcAft>
                  <a:spcPts val="0"/>
                </a:spcAft>
                <a:buClr>
                  <a:schemeClr val="lt1"/>
                </a:buClr>
                <a:buSzPts val="1300"/>
                <a:buFont typeface="Corbel"/>
                <a:buNone/>
              </a:pPr>
              <a:r>
                <a:rPr lang="en-GB" sz="1300">
                  <a:solidFill>
                    <a:schemeClr val="lt1"/>
                  </a:solidFill>
                  <a:latin typeface="Corbel"/>
                  <a:ea typeface="Corbel"/>
                  <a:cs typeface="Corbel"/>
                  <a:sym typeface="Corbel"/>
                </a:rPr>
                <a:t>Embed</a:t>
              </a:r>
              <a:endParaRPr/>
            </a:p>
          </p:txBody>
        </p:sp>
        <p:sp>
          <p:nvSpPr>
            <p:cNvPr id="182" name="Google Shape;182;p9"/>
            <p:cNvSpPr/>
            <p:nvPr/>
          </p:nvSpPr>
          <p:spPr>
            <a:xfrm>
              <a:off x="1710" y="845299"/>
              <a:ext cx="1667787" cy="5218931"/>
            </a:xfrm>
            <a:prstGeom prst="rect">
              <a:avLst/>
            </a:prstGeom>
            <a:solidFill>
              <a:srgbClr val="D5E5F9">
                <a:alpha val="89803"/>
              </a:srgbClr>
            </a:solidFill>
            <a:ln cap="flat" cmpd="sng" w="9525">
              <a:solidFill>
                <a:srgbClr val="D5E5F9">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9"/>
            <p:cNvSpPr txBox="1"/>
            <p:nvPr/>
          </p:nvSpPr>
          <p:spPr>
            <a:xfrm>
              <a:off x="1710" y="845299"/>
              <a:ext cx="1667787" cy="5218931"/>
            </a:xfrm>
            <a:prstGeom prst="rect">
              <a:avLst/>
            </a:prstGeom>
            <a:noFill/>
            <a:ln>
              <a:noFill/>
            </a:ln>
          </p:spPr>
          <p:txBody>
            <a:bodyPr anchorCtr="0" anchor="t" bIns="104000" lIns="69325" spcFirstLastPara="1" rIns="92450" wrap="square" tIns="69325">
              <a:noAutofit/>
            </a:bodyPr>
            <a:lstStyle/>
            <a:p>
              <a:pPr indent="-114300" lvl="1" marL="114300" marR="0" rtl="0" algn="l">
                <a:lnSpc>
                  <a:spcPct val="90000"/>
                </a:lnSpc>
                <a:spcBef>
                  <a:spcPts val="0"/>
                </a:spcBef>
                <a:spcAft>
                  <a:spcPts val="0"/>
                </a:spcAft>
                <a:buClr>
                  <a:schemeClr val="dk1"/>
                </a:buClr>
                <a:buSzPts val="1300"/>
                <a:buFont typeface="Corbel"/>
                <a:buChar char="•"/>
              </a:pPr>
              <a:r>
                <a:rPr b="0" i="0" lang="en-GB" sz="1300" u="none" cap="none" strike="noStrike">
                  <a:solidFill>
                    <a:schemeClr val="dk1"/>
                  </a:solidFill>
                  <a:latin typeface="Corbel"/>
                  <a:ea typeface="Corbel"/>
                  <a:cs typeface="Corbel"/>
                  <a:sym typeface="Corbel"/>
                </a:rPr>
                <a:t>Low carbon thinking is part of the behavioral norm</a:t>
              </a:r>
              <a:endParaRPr/>
            </a:p>
            <a:p>
              <a:pPr indent="-114300" lvl="1" marL="114300" marR="0" rtl="0" algn="l">
                <a:lnSpc>
                  <a:spcPct val="90000"/>
                </a:lnSpc>
                <a:spcBef>
                  <a:spcPts val="195"/>
                </a:spcBef>
                <a:spcAft>
                  <a:spcPts val="0"/>
                </a:spcAft>
                <a:buClr>
                  <a:schemeClr val="dk1"/>
                </a:buClr>
                <a:buSzPts val="1300"/>
                <a:buFont typeface="Corbel"/>
                <a:buChar char="•"/>
              </a:pPr>
              <a:r>
                <a:rPr b="0" i="0" lang="en-GB" sz="1300" u="none" cap="none" strike="noStrike">
                  <a:solidFill>
                    <a:schemeClr val="dk1"/>
                  </a:solidFill>
                  <a:latin typeface="Corbel"/>
                  <a:ea typeface="Corbel"/>
                  <a:cs typeface="Corbel"/>
                  <a:sym typeface="Corbel"/>
                </a:rPr>
                <a:t>Well insulated homes support wellbeing and affordability</a:t>
              </a:r>
              <a:endParaRPr/>
            </a:p>
            <a:p>
              <a:pPr indent="-114300" lvl="1" marL="114300" marR="0" rtl="0" algn="l">
                <a:lnSpc>
                  <a:spcPct val="90000"/>
                </a:lnSpc>
                <a:spcBef>
                  <a:spcPts val="195"/>
                </a:spcBef>
                <a:spcAft>
                  <a:spcPts val="0"/>
                </a:spcAft>
                <a:buClr>
                  <a:schemeClr val="dk1"/>
                </a:buClr>
                <a:buSzPts val="1300"/>
                <a:buFont typeface="Corbel"/>
                <a:buChar char="•"/>
              </a:pPr>
              <a:r>
                <a:rPr b="0" i="0" lang="en-GB" sz="1300" u="none" cap="none" strike="noStrike">
                  <a:solidFill>
                    <a:schemeClr val="dk1"/>
                  </a:solidFill>
                  <a:latin typeface="Corbel"/>
                  <a:ea typeface="Corbel"/>
                  <a:cs typeface="Corbel"/>
                  <a:sym typeface="Corbel"/>
                </a:rPr>
                <a:t>Well insulated businesses are economically beneficial</a:t>
              </a:r>
              <a:endParaRPr/>
            </a:p>
            <a:p>
              <a:pPr indent="-114300" lvl="1" marL="114300" marR="0" rtl="0" algn="l">
                <a:lnSpc>
                  <a:spcPct val="90000"/>
                </a:lnSpc>
                <a:spcBef>
                  <a:spcPts val="195"/>
                </a:spcBef>
                <a:spcAft>
                  <a:spcPts val="0"/>
                </a:spcAft>
                <a:buClr>
                  <a:schemeClr val="dk1"/>
                </a:buClr>
                <a:buSzPts val="1300"/>
                <a:buFont typeface="Corbel"/>
                <a:buChar char="•"/>
              </a:pPr>
              <a:r>
                <a:rPr b="0" i="0" lang="en-GB" sz="1300" u="none" cap="none" strike="noStrike">
                  <a:solidFill>
                    <a:schemeClr val="dk1"/>
                  </a:solidFill>
                  <a:latin typeface="Corbel"/>
                  <a:ea typeface="Corbel"/>
                  <a:cs typeface="Corbel"/>
                  <a:sym typeface="Corbel"/>
                </a:rPr>
                <a:t>10 per cent net bio-diversity gain in new developments supports the whole island</a:t>
              </a:r>
              <a:endParaRPr/>
            </a:p>
          </p:txBody>
        </p:sp>
        <p:sp>
          <p:nvSpPr>
            <p:cNvPr id="184" name="Google Shape;184;p9"/>
            <p:cNvSpPr/>
            <p:nvPr/>
          </p:nvSpPr>
          <p:spPr>
            <a:xfrm>
              <a:off x="1902988" y="470899"/>
              <a:ext cx="1667787" cy="374400"/>
            </a:xfrm>
            <a:prstGeom prst="rect">
              <a:avLst/>
            </a:prstGeom>
            <a:gradFill>
              <a:gsLst>
                <a:gs pos="0">
                  <a:srgbClr val="56EE73"/>
                </a:gs>
                <a:gs pos="50000">
                  <a:srgbClr val="2AF35A"/>
                </a:gs>
                <a:gs pos="100000">
                  <a:srgbClr val="1AE14A"/>
                </a:gs>
              </a:gsLst>
              <a:lin ang="5400000" scaled="0"/>
            </a:gradFill>
            <a:ln cap="flat" cmpd="sng" w="9525">
              <a:solidFill>
                <a:srgbClr val="34EB60"/>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
            <p:cNvSpPr txBox="1"/>
            <p:nvPr/>
          </p:nvSpPr>
          <p:spPr>
            <a:xfrm>
              <a:off x="1902988" y="470899"/>
              <a:ext cx="1667787" cy="374400"/>
            </a:xfrm>
            <a:prstGeom prst="rect">
              <a:avLst/>
            </a:prstGeom>
            <a:noFill/>
            <a:ln>
              <a:noFill/>
            </a:ln>
          </p:spPr>
          <p:txBody>
            <a:bodyPr anchorCtr="0" anchor="ctr" bIns="52825" lIns="92450" spcFirstLastPara="1" rIns="92450" wrap="square" tIns="52825">
              <a:noAutofit/>
            </a:bodyPr>
            <a:lstStyle/>
            <a:p>
              <a:pPr indent="0" lvl="0" marL="0" marR="0" rtl="0" algn="ctr">
                <a:lnSpc>
                  <a:spcPct val="90000"/>
                </a:lnSpc>
                <a:spcBef>
                  <a:spcPts val="0"/>
                </a:spcBef>
                <a:spcAft>
                  <a:spcPts val="0"/>
                </a:spcAft>
                <a:buClr>
                  <a:schemeClr val="lt1"/>
                </a:buClr>
                <a:buSzPts val="1300"/>
                <a:buFont typeface="Corbel"/>
                <a:buNone/>
              </a:pPr>
              <a:r>
                <a:rPr lang="en-GB" sz="1300">
                  <a:solidFill>
                    <a:schemeClr val="lt1"/>
                  </a:solidFill>
                  <a:latin typeface="Corbel"/>
                  <a:ea typeface="Corbel"/>
                  <a:cs typeface="Corbel"/>
                  <a:sym typeface="Corbel"/>
                </a:rPr>
                <a:t>Enable and support</a:t>
              </a:r>
              <a:endParaRPr sz="1300">
                <a:solidFill>
                  <a:schemeClr val="lt1"/>
                </a:solidFill>
                <a:latin typeface="Corbel"/>
                <a:ea typeface="Corbel"/>
                <a:cs typeface="Corbel"/>
                <a:sym typeface="Corbel"/>
              </a:endParaRPr>
            </a:p>
          </p:txBody>
        </p:sp>
        <p:sp>
          <p:nvSpPr>
            <p:cNvPr id="186" name="Google Shape;186;p9"/>
            <p:cNvSpPr/>
            <p:nvPr/>
          </p:nvSpPr>
          <p:spPr>
            <a:xfrm>
              <a:off x="1902988" y="845299"/>
              <a:ext cx="1667787" cy="5218931"/>
            </a:xfrm>
            <a:prstGeom prst="rect">
              <a:avLst/>
            </a:prstGeom>
            <a:solidFill>
              <a:srgbClr val="CEF2D7">
                <a:alpha val="89803"/>
              </a:srgbClr>
            </a:solidFill>
            <a:ln cap="flat" cmpd="sng" w="9525">
              <a:solidFill>
                <a:srgbClr val="CEF2D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9"/>
            <p:cNvSpPr txBox="1"/>
            <p:nvPr/>
          </p:nvSpPr>
          <p:spPr>
            <a:xfrm>
              <a:off x="1902988" y="845299"/>
              <a:ext cx="1667787" cy="5218931"/>
            </a:xfrm>
            <a:prstGeom prst="rect">
              <a:avLst/>
            </a:prstGeom>
            <a:noFill/>
            <a:ln>
              <a:noFill/>
            </a:ln>
          </p:spPr>
          <p:txBody>
            <a:bodyPr anchorCtr="0" anchor="t" bIns="104000" lIns="69325" spcFirstLastPara="1" rIns="92450" wrap="square" tIns="69325">
              <a:noAutofit/>
            </a:bodyPr>
            <a:lstStyle/>
            <a:p>
              <a:pPr indent="-114300" lvl="1" marL="114300" marR="0" rtl="0" algn="l">
                <a:lnSpc>
                  <a:spcPct val="90000"/>
                </a:lnSpc>
                <a:spcBef>
                  <a:spcPts val="0"/>
                </a:spcBef>
                <a:spcAft>
                  <a:spcPts val="0"/>
                </a:spcAft>
                <a:buClr>
                  <a:schemeClr val="dk1"/>
                </a:buClr>
                <a:buSzPts val="1300"/>
                <a:buFont typeface="Corbel"/>
                <a:buChar char="•"/>
              </a:pPr>
              <a:r>
                <a:rPr b="0" i="0" lang="en-GB" sz="1300" u="none" cap="none" strike="noStrike">
                  <a:solidFill>
                    <a:schemeClr val="dk1"/>
                  </a:solidFill>
                  <a:latin typeface="Corbel"/>
                  <a:ea typeface="Corbel"/>
                  <a:cs typeface="Corbel"/>
                  <a:sym typeface="Corbel"/>
                </a:rPr>
                <a:t>Residents to ensure homes are well insulated and fuel poverty is reduced</a:t>
              </a:r>
              <a:endParaRPr/>
            </a:p>
            <a:p>
              <a:pPr indent="-114300" lvl="1" marL="114300" marR="0" rtl="0" algn="l">
                <a:lnSpc>
                  <a:spcPct val="90000"/>
                </a:lnSpc>
                <a:spcBef>
                  <a:spcPts val="195"/>
                </a:spcBef>
                <a:spcAft>
                  <a:spcPts val="0"/>
                </a:spcAft>
                <a:buClr>
                  <a:schemeClr val="dk1"/>
                </a:buClr>
                <a:buSzPts val="1300"/>
                <a:buFont typeface="Corbel"/>
                <a:buChar char="•"/>
              </a:pPr>
              <a:r>
                <a:rPr b="0" i="0" lang="en-GB" sz="1300" u="none" cap="none" strike="noStrike">
                  <a:solidFill>
                    <a:schemeClr val="dk1"/>
                  </a:solidFill>
                  <a:latin typeface="Corbel"/>
                  <a:ea typeface="Corbel"/>
                  <a:cs typeface="Corbel"/>
                  <a:sym typeface="Corbel"/>
                </a:rPr>
                <a:t>Residential and care homes to be adapted for colder winters and hotter summers</a:t>
              </a:r>
              <a:endParaRPr/>
            </a:p>
            <a:p>
              <a:pPr indent="-114300" lvl="1" marL="114300" marR="0" rtl="0" algn="l">
                <a:lnSpc>
                  <a:spcPct val="90000"/>
                </a:lnSpc>
                <a:spcBef>
                  <a:spcPts val="195"/>
                </a:spcBef>
                <a:spcAft>
                  <a:spcPts val="0"/>
                </a:spcAft>
                <a:buClr>
                  <a:schemeClr val="dk1"/>
                </a:buClr>
                <a:buSzPts val="1300"/>
                <a:buFont typeface="Corbel"/>
                <a:buChar char="•"/>
              </a:pPr>
              <a:r>
                <a:rPr b="0" i="0" lang="en-GB" sz="1300" u="none" cap="none" strike="noStrike">
                  <a:solidFill>
                    <a:schemeClr val="dk1"/>
                  </a:solidFill>
                  <a:latin typeface="Corbel"/>
                  <a:ea typeface="Corbel"/>
                  <a:cs typeface="Corbel"/>
                  <a:sym typeface="Corbel"/>
                </a:rPr>
                <a:t>Schools to be adapted for colder winters and hotter summers with insulation and low carbon heating systems</a:t>
              </a:r>
              <a:endParaRPr/>
            </a:p>
          </p:txBody>
        </p:sp>
        <p:sp>
          <p:nvSpPr>
            <p:cNvPr id="188" name="Google Shape;188;p9"/>
            <p:cNvSpPr/>
            <p:nvPr/>
          </p:nvSpPr>
          <p:spPr>
            <a:xfrm>
              <a:off x="3804266" y="470899"/>
              <a:ext cx="1667787" cy="374400"/>
            </a:xfrm>
            <a:prstGeom prst="rect">
              <a:avLst/>
            </a:prstGeom>
            <a:gradFill>
              <a:gsLst>
                <a:gs pos="0">
                  <a:srgbClr val="D3CD48"/>
                </a:gs>
                <a:gs pos="50000">
                  <a:srgbClr val="D3CB04"/>
                </a:gs>
                <a:gs pos="100000">
                  <a:srgbClr val="C1BC00"/>
                </a:gs>
              </a:gsLst>
              <a:lin ang="5400000" scaled="0"/>
            </a:gradFill>
            <a:ln cap="flat" cmpd="sng" w="9525">
              <a:solidFill>
                <a:srgbClr val="CAC40F"/>
              </a:solidFill>
              <a:prstDash val="solid"/>
              <a:miter lim="800000"/>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
            <p:cNvSpPr txBox="1"/>
            <p:nvPr/>
          </p:nvSpPr>
          <p:spPr>
            <a:xfrm>
              <a:off x="3804266" y="470899"/>
              <a:ext cx="1667787" cy="374400"/>
            </a:xfrm>
            <a:prstGeom prst="rect">
              <a:avLst/>
            </a:prstGeom>
            <a:noFill/>
            <a:ln>
              <a:noFill/>
            </a:ln>
          </p:spPr>
          <p:txBody>
            <a:bodyPr anchorCtr="0" anchor="ctr" bIns="52825" lIns="92450" spcFirstLastPara="1" rIns="92450" wrap="square" tIns="52825">
              <a:noAutofit/>
            </a:bodyPr>
            <a:lstStyle/>
            <a:p>
              <a:pPr indent="0" lvl="0" marL="0" marR="0" rtl="0" algn="ctr">
                <a:lnSpc>
                  <a:spcPct val="90000"/>
                </a:lnSpc>
                <a:spcBef>
                  <a:spcPts val="0"/>
                </a:spcBef>
                <a:spcAft>
                  <a:spcPts val="0"/>
                </a:spcAft>
                <a:buClr>
                  <a:schemeClr val="lt1"/>
                </a:buClr>
                <a:buSzPts val="1300"/>
                <a:buFont typeface="Corbel"/>
                <a:buNone/>
              </a:pPr>
              <a:r>
                <a:rPr lang="en-GB" sz="1300">
                  <a:solidFill>
                    <a:schemeClr val="lt1"/>
                  </a:solidFill>
                  <a:latin typeface="Corbel"/>
                  <a:ea typeface="Corbel"/>
                  <a:cs typeface="Corbel"/>
                  <a:sym typeface="Corbel"/>
                </a:rPr>
                <a:t>Adapt</a:t>
              </a:r>
              <a:endParaRPr/>
            </a:p>
          </p:txBody>
        </p:sp>
        <p:sp>
          <p:nvSpPr>
            <p:cNvPr id="190" name="Google Shape;190;p9"/>
            <p:cNvSpPr/>
            <p:nvPr/>
          </p:nvSpPr>
          <p:spPr>
            <a:xfrm>
              <a:off x="3804266" y="845299"/>
              <a:ext cx="1667787" cy="5218931"/>
            </a:xfrm>
            <a:prstGeom prst="rect">
              <a:avLst/>
            </a:prstGeom>
            <a:solidFill>
              <a:srgbClr val="EBE8C9">
                <a:alpha val="89803"/>
              </a:srgbClr>
            </a:solidFill>
            <a:ln cap="flat" cmpd="sng" w="9525">
              <a:solidFill>
                <a:srgbClr val="EBE8C9">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
            <p:cNvSpPr txBox="1"/>
            <p:nvPr/>
          </p:nvSpPr>
          <p:spPr>
            <a:xfrm>
              <a:off x="3804266" y="845299"/>
              <a:ext cx="1667787" cy="5218931"/>
            </a:xfrm>
            <a:prstGeom prst="rect">
              <a:avLst/>
            </a:prstGeom>
            <a:noFill/>
            <a:ln>
              <a:noFill/>
            </a:ln>
          </p:spPr>
          <p:txBody>
            <a:bodyPr anchorCtr="0" anchor="t" bIns="104000" lIns="69325" spcFirstLastPara="1" rIns="92450" wrap="square" tIns="69325">
              <a:noAutofit/>
            </a:bodyPr>
            <a:lstStyle/>
            <a:p>
              <a:pPr indent="-114300" lvl="1" marL="114300" marR="0" rtl="0" algn="l">
                <a:lnSpc>
                  <a:spcPct val="90000"/>
                </a:lnSpc>
                <a:spcBef>
                  <a:spcPts val="0"/>
                </a:spcBef>
                <a:spcAft>
                  <a:spcPts val="0"/>
                </a:spcAft>
                <a:buClr>
                  <a:schemeClr val="dk1"/>
                </a:buClr>
                <a:buSzPts val="1300"/>
                <a:buFont typeface="Corbel"/>
                <a:buChar char="•"/>
              </a:pPr>
              <a:r>
                <a:rPr b="0" i="0" lang="en-GB" sz="1300" u="none" cap="none" strike="noStrike">
                  <a:solidFill>
                    <a:schemeClr val="dk1"/>
                  </a:solidFill>
                  <a:latin typeface="Corbel"/>
                  <a:ea typeface="Corbel"/>
                  <a:cs typeface="Corbel"/>
                  <a:sym typeface="Corbel"/>
                </a:rPr>
                <a:t>Agriculture has adapted for changing rainfall patterns</a:t>
              </a:r>
              <a:endParaRPr/>
            </a:p>
            <a:p>
              <a:pPr indent="-114300" lvl="1" marL="114300" marR="0" rtl="0" algn="l">
                <a:lnSpc>
                  <a:spcPct val="90000"/>
                </a:lnSpc>
                <a:spcBef>
                  <a:spcPts val="195"/>
                </a:spcBef>
                <a:spcAft>
                  <a:spcPts val="0"/>
                </a:spcAft>
                <a:buClr>
                  <a:schemeClr val="dk1"/>
                </a:buClr>
                <a:buSzPts val="1300"/>
                <a:buFont typeface="Corbel"/>
                <a:buChar char="•"/>
              </a:pPr>
              <a:r>
                <a:rPr b="0" i="0" lang="en-GB" sz="1300" u="none" cap="none" strike="noStrike">
                  <a:solidFill>
                    <a:schemeClr val="dk1"/>
                  </a:solidFill>
                  <a:latin typeface="Corbel"/>
                  <a:ea typeface="Corbel"/>
                  <a:cs typeface="Corbel"/>
                  <a:sym typeface="Corbel"/>
                </a:rPr>
                <a:t>Strategic transport networks are protected from flooding and erosion</a:t>
              </a:r>
              <a:endParaRPr/>
            </a:p>
            <a:p>
              <a:pPr indent="-114300" lvl="1" marL="114300" marR="0" rtl="0" algn="l">
                <a:lnSpc>
                  <a:spcPct val="90000"/>
                </a:lnSpc>
                <a:spcBef>
                  <a:spcPts val="195"/>
                </a:spcBef>
                <a:spcAft>
                  <a:spcPts val="0"/>
                </a:spcAft>
                <a:buClr>
                  <a:schemeClr val="dk1"/>
                </a:buClr>
                <a:buSzPts val="1300"/>
                <a:buFont typeface="Corbel"/>
                <a:buChar char="•"/>
              </a:pPr>
              <a:r>
                <a:rPr b="0" i="0" lang="en-GB" sz="1300" u="none" cap="none" strike="noStrike">
                  <a:solidFill>
                    <a:schemeClr val="dk1"/>
                  </a:solidFill>
                  <a:latin typeface="Corbel"/>
                  <a:ea typeface="Corbel"/>
                  <a:cs typeface="Corbel"/>
                  <a:sym typeface="Corbel"/>
                </a:rPr>
                <a:t>Sea level rise is managed in accordance with SMP2/3 and residents in at risk areas are supported </a:t>
              </a:r>
              <a:endParaRPr/>
            </a:p>
            <a:p>
              <a:pPr indent="-114300" lvl="1" marL="114300" marR="0" rtl="0" algn="l">
                <a:lnSpc>
                  <a:spcPct val="90000"/>
                </a:lnSpc>
                <a:spcBef>
                  <a:spcPts val="195"/>
                </a:spcBef>
                <a:spcAft>
                  <a:spcPts val="0"/>
                </a:spcAft>
                <a:buClr>
                  <a:schemeClr val="dk1"/>
                </a:buClr>
                <a:buSzPts val="1300"/>
                <a:buFont typeface="Corbel"/>
                <a:buChar char="•"/>
              </a:pPr>
              <a:r>
                <a:rPr b="0" i="0" lang="en-GB" sz="1300" u="none" cap="none" strike="noStrike">
                  <a:solidFill>
                    <a:schemeClr val="dk1"/>
                  </a:solidFill>
                  <a:latin typeface="Corbel"/>
                  <a:ea typeface="Corbel"/>
                  <a:cs typeface="Corbel"/>
                  <a:sym typeface="Corbel"/>
                </a:rPr>
                <a:t>Strategic infrastructure on potential flood plains have adaptation plans </a:t>
              </a:r>
              <a:endParaRPr/>
            </a:p>
            <a:p>
              <a:pPr indent="-114300" lvl="1" marL="114300" marR="0" rtl="0" algn="l">
                <a:lnSpc>
                  <a:spcPct val="90000"/>
                </a:lnSpc>
                <a:spcBef>
                  <a:spcPts val="195"/>
                </a:spcBef>
                <a:spcAft>
                  <a:spcPts val="0"/>
                </a:spcAft>
                <a:buClr>
                  <a:schemeClr val="dk1"/>
                </a:buClr>
                <a:buSzPts val="1300"/>
                <a:buFont typeface="Corbel"/>
                <a:buChar char="•"/>
              </a:pPr>
              <a:r>
                <a:rPr b="0" i="0" lang="en-GB" sz="1300" u="none" cap="none" strike="noStrike">
                  <a:solidFill>
                    <a:schemeClr val="dk1"/>
                  </a:solidFill>
                  <a:latin typeface="Corbel"/>
                  <a:ea typeface="Corbel"/>
                  <a:cs typeface="Corbel"/>
                  <a:sym typeface="Corbel"/>
                </a:rPr>
                <a:t>Business and offices are adapted to keep staff and customers in a safe climate (heating and cooling strategies in place)</a:t>
              </a:r>
              <a:endParaRPr/>
            </a:p>
          </p:txBody>
        </p:sp>
      </p:grpSp>
      <p:sp>
        <p:nvSpPr>
          <p:cNvPr id="192" name="Google Shape;192;p9"/>
          <p:cNvSpPr txBox="1"/>
          <p:nvPr/>
        </p:nvSpPr>
        <p:spPr>
          <a:xfrm>
            <a:off x="8138140" y="6657946"/>
            <a:ext cx="2529860"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700" u="sng">
                <a:solidFill>
                  <a:srgbClr val="FFFFFF"/>
                </a:solidFill>
                <a:latin typeface="Corbel"/>
                <a:ea typeface="Corbel"/>
                <a:cs typeface="Corbel"/>
                <a:sym typeface="Corbel"/>
                <a:hlinkClick r:id="rId4">
                  <a:extLst>
                    <a:ext uri="{A12FA001-AC4F-418D-AE19-62706E023703}">
                      <ahyp:hlinkClr val="tx"/>
                    </a:ext>
                  </a:extLst>
                </a:hlinkClick>
              </a:rPr>
              <a:t>This Photo</a:t>
            </a:r>
            <a:r>
              <a:rPr lang="en-GB" sz="700">
                <a:solidFill>
                  <a:srgbClr val="FFFFFF"/>
                </a:solidFill>
                <a:latin typeface="Corbel"/>
                <a:ea typeface="Corbel"/>
                <a:cs typeface="Corbel"/>
                <a:sym typeface="Corbel"/>
              </a:rPr>
              <a:t> by Unknown Author is licensed under </a:t>
            </a:r>
            <a:r>
              <a:rPr lang="en-GB" sz="700" u="sng">
                <a:solidFill>
                  <a:srgbClr val="FFFFFF"/>
                </a:solidFill>
                <a:latin typeface="Corbel"/>
                <a:ea typeface="Corbel"/>
                <a:cs typeface="Corbel"/>
                <a:sym typeface="Corbel"/>
                <a:hlinkClick r:id="rId5">
                  <a:extLst>
                    <a:ext uri="{A12FA001-AC4F-418D-AE19-62706E023703}">
                      <ahyp:hlinkClr val="tx"/>
                    </a:ext>
                  </a:extLst>
                </a:hlinkClick>
              </a:rPr>
              <a:t>CC BY-NC-ND</a:t>
            </a:r>
            <a:endParaRPr sz="700">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Ecology 16x9">
  <a:themeElements>
    <a:clrScheme name="Ecology">
      <a:dk1>
        <a:srgbClr val="4D3E2F"/>
      </a:dk1>
      <a:lt1>
        <a:srgbClr val="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Ecology">
      <a:dk1>
        <a:srgbClr val="4D3E2F"/>
      </a:dk1>
      <a:lt1>
        <a:srgbClr val="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2022-02-01T12:34:07Z</dcterms:created>
  <dc:creator>Dix, Natasha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